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7" r:id="rId2"/>
    <p:sldId id="296" r:id="rId3"/>
    <p:sldId id="297" r:id="rId4"/>
    <p:sldId id="298" r:id="rId5"/>
    <p:sldId id="299" r:id="rId6"/>
    <p:sldId id="300" r:id="rId7"/>
    <p:sldId id="301" r:id="rId8"/>
    <p:sldId id="302" r:id="rId9"/>
    <p:sldId id="303" r:id="rId10"/>
    <p:sldId id="304" r:id="rId11"/>
    <p:sldId id="30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1718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37EC9D-6FE1-491D-BE90-5BAAC9512391}" v="2" dt="2026-01-24T08:27:49.9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2016" y="3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 Balsdon" userId="ec524dc261301247" providerId="LiveId" clId="{C189F0D0-47B9-41ED-8B56-B4E63D137C24}"/>
    <pc:docChg chg="modSld">
      <pc:chgData name="Dan Balsdon" userId="ec524dc261301247" providerId="LiveId" clId="{C189F0D0-47B9-41ED-8B56-B4E63D137C24}" dt="2026-01-24T08:29:40.881" v="22" actId="2711"/>
      <pc:docMkLst>
        <pc:docMk/>
      </pc:docMkLst>
      <pc:sldChg chg="modSp mod">
        <pc:chgData name="Dan Balsdon" userId="ec524dc261301247" providerId="LiveId" clId="{C189F0D0-47B9-41ED-8B56-B4E63D137C24}" dt="2026-01-24T08:27:22.214" v="1" actId="20577"/>
        <pc:sldMkLst>
          <pc:docMk/>
          <pc:sldMk cId="1919892864" sldId="300"/>
        </pc:sldMkLst>
        <pc:spChg chg="mod">
          <ac:chgData name="Dan Balsdon" userId="ec524dc261301247" providerId="LiveId" clId="{C189F0D0-47B9-41ED-8B56-B4E63D137C24}" dt="2026-01-24T08:27:22.214" v="1" actId="20577"/>
          <ac:spMkLst>
            <pc:docMk/>
            <pc:sldMk cId="1919892864" sldId="300"/>
            <ac:spMk id="10242" creationId="{00000000-0000-0000-0000-000000000000}"/>
          </ac:spMkLst>
        </pc:spChg>
      </pc:sldChg>
      <pc:sldChg chg="modSp mod">
        <pc:chgData name="Dan Balsdon" userId="ec524dc261301247" providerId="LiveId" clId="{C189F0D0-47B9-41ED-8B56-B4E63D137C24}" dt="2026-01-24T08:29:40.881" v="22" actId="2711"/>
        <pc:sldMkLst>
          <pc:docMk/>
          <pc:sldMk cId="1188674148" sldId="303"/>
        </pc:sldMkLst>
        <pc:spChg chg="mod">
          <ac:chgData name="Dan Balsdon" userId="ec524dc261301247" providerId="LiveId" clId="{C189F0D0-47B9-41ED-8B56-B4E63D137C24}" dt="2026-01-24T08:29:40.881" v="22" actId="2711"/>
          <ac:spMkLst>
            <pc:docMk/>
            <pc:sldMk cId="1188674148" sldId="303"/>
            <ac:spMk id="5" creationId="{96BBFA54-ED06-74EE-3F82-C2B1794F9952}"/>
          </ac:spMkLst>
        </pc:spChg>
      </pc:sldChg>
      <pc:sldChg chg="modSp mod">
        <pc:chgData name="Dan Balsdon" userId="ec524dc261301247" providerId="LiveId" clId="{C189F0D0-47B9-41ED-8B56-B4E63D137C24}" dt="2026-01-24T08:28:50.362" v="20" actId="1076"/>
        <pc:sldMkLst>
          <pc:docMk/>
          <pc:sldMk cId="3558106446" sldId="306"/>
        </pc:sldMkLst>
        <pc:spChg chg="mod">
          <ac:chgData name="Dan Balsdon" userId="ec524dc261301247" providerId="LiveId" clId="{C189F0D0-47B9-41ED-8B56-B4E63D137C24}" dt="2026-01-24T08:28:50.362" v="20" actId="1076"/>
          <ac:spMkLst>
            <pc:docMk/>
            <pc:sldMk cId="3558106446" sldId="306"/>
            <ac:spMk id="3" creationId="{8B577014-1E5C-0B25-87CF-3448C915BDF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4E097B-2B30-4EE9-8265-35E98C3B1A8E}" type="datetimeFigureOut">
              <a:rPr lang="en-GB" smtClean="0"/>
              <a:t>24/01/2026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067CC8-5A3A-44DF-9798-ED588EA034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62524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89" indent="0" algn="ctr">
              <a:buNone/>
              <a:defRPr/>
            </a:lvl2pPr>
            <a:lvl3pPr marL="914377" indent="0" algn="ctr">
              <a:buNone/>
              <a:defRPr/>
            </a:lvl3pPr>
            <a:lvl4pPr marL="1371566" indent="0" algn="ctr">
              <a:buNone/>
              <a:defRPr/>
            </a:lvl4pPr>
            <a:lvl5pPr marL="1828754" indent="0" algn="ctr">
              <a:buNone/>
              <a:defRPr/>
            </a:lvl5pPr>
            <a:lvl6pPr marL="2285943" indent="0" algn="ctr">
              <a:buNone/>
              <a:defRPr/>
            </a:lvl6pPr>
            <a:lvl7pPr marL="2743131" indent="0" algn="ctr">
              <a:buNone/>
              <a:defRPr/>
            </a:lvl7pPr>
            <a:lvl8pPr marL="3200320" indent="0" algn="ctr">
              <a:buNone/>
              <a:defRPr/>
            </a:lvl8pPr>
            <a:lvl9pPr marL="3657509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FE579-A351-4D85-B4C7-1BB1013F1C6D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2111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FB25F4-097D-4EE6-9DA4-1794F1AE5084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397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89" indent="0">
              <a:buNone/>
              <a:defRPr sz="1800"/>
            </a:lvl2pPr>
            <a:lvl3pPr marL="914377" indent="0">
              <a:buNone/>
              <a:defRPr sz="1600"/>
            </a:lvl3pPr>
            <a:lvl4pPr marL="1371566" indent="0">
              <a:buNone/>
              <a:defRPr sz="1400"/>
            </a:lvl4pPr>
            <a:lvl5pPr marL="1828754" indent="0">
              <a:buNone/>
              <a:defRPr sz="1400"/>
            </a:lvl5pPr>
            <a:lvl6pPr marL="2285943" indent="0">
              <a:buNone/>
              <a:defRPr sz="1400"/>
            </a:lvl6pPr>
            <a:lvl7pPr marL="2743131" indent="0">
              <a:buNone/>
              <a:defRPr sz="1400"/>
            </a:lvl7pPr>
            <a:lvl8pPr marL="3200320" indent="0">
              <a:buNone/>
              <a:defRPr sz="1400"/>
            </a:lvl8pPr>
            <a:lvl9pPr marL="3657509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9D864A-C0DB-4B59-8237-27ED9CEB5FA8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0420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96E0D5-4ECF-4E5C-A888-97EE6CBEEBE8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614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866DEA-9E25-4A50-9481-1431B1EBF327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0405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C71A8B-2BF3-4A3D-BC4F-135729956C98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6163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FCD823-527E-4E41-9DA9-980AE72F25F6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837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BB8B1E-5BC1-479B-9E8E-AA8F609A7EA6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5893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DF1346-FF78-46C8-80A6-A0E72F7AE323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459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E5C828-690B-43F2-8F23-0BC077C41C65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962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C362EF-66A0-4031-A81B-A39B03F660C4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4332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44DCDE9-5C21-43CA-9CFF-C1806CDEA8C4}" type="slidenum">
              <a:rPr lang="en-GB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742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891" indent="-342891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2971" indent="-228594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537" indent="-228594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726" indent="-228594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914" indent="-228594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103" indent="-228594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>
            <a:extLst>
              <a:ext uri="{FF2B5EF4-FFF2-40B4-BE49-F238E27FC236}">
                <a16:creationId xmlns:a16="http://schemas.microsoft.com/office/drawing/2014/main" id="{5D999ED3-A430-6654-D694-E0A41E164BC1}"/>
              </a:ext>
            </a:extLst>
          </p:cNvPr>
          <p:cNvSpPr/>
          <p:nvPr/>
        </p:nvSpPr>
        <p:spPr>
          <a:xfrm>
            <a:off x="1088095" y="-28392"/>
            <a:ext cx="938945" cy="6913776"/>
          </a:xfrm>
          <a:prstGeom prst="rtTriangle">
            <a:avLst/>
          </a:prstGeom>
          <a:solidFill>
            <a:srgbClr val="C51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A667AE-217A-586A-FD78-66F735BFFFBA}"/>
              </a:ext>
            </a:extLst>
          </p:cNvPr>
          <p:cNvSpPr/>
          <p:nvPr/>
        </p:nvSpPr>
        <p:spPr>
          <a:xfrm>
            <a:off x="-36512" y="0"/>
            <a:ext cx="1124607" cy="6885384"/>
          </a:xfrm>
          <a:prstGeom prst="rect">
            <a:avLst/>
          </a:prstGeom>
          <a:solidFill>
            <a:srgbClr val="C51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42" name="Rectangle 4"/>
          <p:cNvSpPr>
            <a:spLocks noChangeArrowheads="1"/>
          </p:cNvSpPr>
          <p:nvPr/>
        </p:nvSpPr>
        <p:spPr bwMode="auto">
          <a:xfrm>
            <a:off x="1835696" y="188640"/>
            <a:ext cx="7456594" cy="563231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Presider: The Lord is here!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All: His Spirit is with us.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endParaRPr lang="en-GB" alt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Lift up your hearts.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None/>
              <a:tabLst>
                <a:tab pos="263519" algn="l"/>
              </a:tabLst>
              <a:defRPr/>
            </a:pPr>
            <a:r>
              <a:rPr lang="en-GB" alt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We lift them to the Lord.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endParaRPr lang="en-GB" alt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We give thanks to God.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We praise and magnify the Lord.</a:t>
            </a:r>
          </a:p>
        </p:txBody>
      </p:sp>
      <p:pic>
        <p:nvPicPr>
          <p:cNvPr id="2" name="Picture 1" descr="Icon&#10;&#10;Description automatically generated">
            <a:extLst>
              <a:ext uri="{FF2B5EF4-FFF2-40B4-BE49-F238E27FC236}">
                <a16:creationId xmlns:a16="http://schemas.microsoft.com/office/drawing/2014/main" id="{F2B42901-C211-4CE7-9649-F301F861D3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DBDBDB"/>
              </a:clrFrom>
              <a:clrTo>
                <a:srgbClr val="DBDBD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7851" y="26007"/>
            <a:ext cx="1124607" cy="1124607"/>
          </a:xfrm>
          <a:prstGeom prst="rect">
            <a:avLst/>
          </a:prstGeom>
        </p:spPr>
      </p:pic>
      <p:pic>
        <p:nvPicPr>
          <p:cNvPr id="4" name="Picture 3" descr="A chalice and bread on a black background&#10;&#10;Description automatically generated">
            <a:extLst>
              <a:ext uri="{FF2B5EF4-FFF2-40B4-BE49-F238E27FC236}">
                <a16:creationId xmlns:a16="http://schemas.microsoft.com/office/drawing/2014/main" id="{F51F9BB1-3C9D-3E69-9834-F924C7E02F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427" y="5040560"/>
            <a:ext cx="2023459" cy="1844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9439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>
            <a:extLst>
              <a:ext uri="{FF2B5EF4-FFF2-40B4-BE49-F238E27FC236}">
                <a16:creationId xmlns:a16="http://schemas.microsoft.com/office/drawing/2014/main" id="{5D999ED3-A430-6654-D694-E0A41E164BC1}"/>
              </a:ext>
            </a:extLst>
          </p:cNvPr>
          <p:cNvSpPr/>
          <p:nvPr/>
        </p:nvSpPr>
        <p:spPr>
          <a:xfrm>
            <a:off x="1088095" y="-28392"/>
            <a:ext cx="938945" cy="6913776"/>
          </a:xfrm>
          <a:prstGeom prst="rtTriangle">
            <a:avLst/>
          </a:prstGeom>
          <a:solidFill>
            <a:srgbClr val="C51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A667AE-217A-586A-FD78-66F735BFFFBA}"/>
              </a:ext>
            </a:extLst>
          </p:cNvPr>
          <p:cNvSpPr/>
          <p:nvPr/>
        </p:nvSpPr>
        <p:spPr>
          <a:xfrm>
            <a:off x="-36512" y="0"/>
            <a:ext cx="1124607" cy="6885384"/>
          </a:xfrm>
          <a:prstGeom prst="rect">
            <a:avLst/>
          </a:prstGeom>
          <a:solidFill>
            <a:srgbClr val="C51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42" name="Rectangle 4"/>
          <p:cNvSpPr>
            <a:spLocks noChangeArrowheads="1"/>
          </p:cNvSpPr>
          <p:nvPr/>
        </p:nvSpPr>
        <p:spPr bwMode="auto">
          <a:xfrm>
            <a:off x="1835696" y="188640"/>
            <a:ext cx="7456594" cy="440120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God you are good, </a:t>
            </a:r>
            <a:br>
              <a:rPr lang="en-GB" altLang="en-US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you are gracious,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you are generous.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endParaRPr lang="en-GB" alt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You created all that is, </a:t>
            </a:r>
            <a:br>
              <a:rPr lang="en-GB" altLang="en-US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formed us in your own image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and came to us in Jesus Christ.</a:t>
            </a:r>
          </a:p>
        </p:txBody>
      </p:sp>
      <p:pic>
        <p:nvPicPr>
          <p:cNvPr id="2" name="Picture 1" descr="Icon&#10;&#10;Description automatically generated">
            <a:extLst>
              <a:ext uri="{FF2B5EF4-FFF2-40B4-BE49-F238E27FC236}">
                <a16:creationId xmlns:a16="http://schemas.microsoft.com/office/drawing/2014/main" id="{F2B42901-C211-4CE7-9649-F301F861D3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DBDBDB"/>
              </a:clrFrom>
              <a:clrTo>
                <a:srgbClr val="DBDBD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7851" y="26007"/>
            <a:ext cx="1124607" cy="1124607"/>
          </a:xfrm>
          <a:prstGeom prst="rect">
            <a:avLst/>
          </a:prstGeom>
        </p:spPr>
      </p:pic>
      <p:pic>
        <p:nvPicPr>
          <p:cNvPr id="4" name="Picture 3" descr="A chalice and bread on a black background&#10;&#10;Description automatically generated">
            <a:extLst>
              <a:ext uri="{FF2B5EF4-FFF2-40B4-BE49-F238E27FC236}">
                <a16:creationId xmlns:a16="http://schemas.microsoft.com/office/drawing/2014/main" id="{F51F9BB1-3C9D-3E69-9834-F924C7E02F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427" y="5040560"/>
            <a:ext cx="2023459" cy="1844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3446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>
            <a:extLst>
              <a:ext uri="{FF2B5EF4-FFF2-40B4-BE49-F238E27FC236}">
                <a16:creationId xmlns:a16="http://schemas.microsoft.com/office/drawing/2014/main" id="{5D999ED3-A430-6654-D694-E0A41E164BC1}"/>
              </a:ext>
            </a:extLst>
          </p:cNvPr>
          <p:cNvSpPr/>
          <p:nvPr/>
        </p:nvSpPr>
        <p:spPr>
          <a:xfrm>
            <a:off x="1088095" y="-28392"/>
            <a:ext cx="938945" cy="6913776"/>
          </a:xfrm>
          <a:prstGeom prst="rtTriangle">
            <a:avLst/>
          </a:prstGeom>
          <a:solidFill>
            <a:srgbClr val="C51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A667AE-217A-586A-FD78-66F735BFFFBA}"/>
              </a:ext>
            </a:extLst>
          </p:cNvPr>
          <p:cNvSpPr/>
          <p:nvPr/>
        </p:nvSpPr>
        <p:spPr>
          <a:xfrm>
            <a:off x="-36512" y="0"/>
            <a:ext cx="1124607" cy="6885384"/>
          </a:xfrm>
          <a:prstGeom prst="rect">
            <a:avLst/>
          </a:prstGeom>
          <a:solidFill>
            <a:srgbClr val="C51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42" name="Rectangle 4"/>
          <p:cNvSpPr>
            <a:spLocks noChangeArrowheads="1"/>
          </p:cNvSpPr>
          <p:nvPr/>
        </p:nvSpPr>
        <p:spPr bwMode="auto">
          <a:xfrm>
            <a:off x="1835696" y="188640"/>
            <a:ext cx="7456594" cy="255454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Sharing our humanity,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Christ lived and walked, </a:t>
            </a:r>
            <a:br>
              <a:rPr lang="en-GB" altLang="en-US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he proclaimed the kingdom, </a:t>
            </a:r>
            <a:br>
              <a:rPr lang="en-GB" altLang="en-US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in who he was and what he did. </a:t>
            </a:r>
          </a:p>
        </p:txBody>
      </p:sp>
      <p:pic>
        <p:nvPicPr>
          <p:cNvPr id="2" name="Picture 1" descr="Icon&#10;&#10;Description automatically generated">
            <a:extLst>
              <a:ext uri="{FF2B5EF4-FFF2-40B4-BE49-F238E27FC236}">
                <a16:creationId xmlns:a16="http://schemas.microsoft.com/office/drawing/2014/main" id="{F2B42901-C211-4CE7-9649-F301F861D3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DBDBDB"/>
              </a:clrFrom>
              <a:clrTo>
                <a:srgbClr val="DBDBD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7851" y="26007"/>
            <a:ext cx="1124607" cy="1124607"/>
          </a:xfrm>
          <a:prstGeom prst="rect">
            <a:avLst/>
          </a:prstGeom>
        </p:spPr>
      </p:pic>
      <p:pic>
        <p:nvPicPr>
          <p:cNvPr id="4" name="Picture 3" descr="A chalice and bread on a black background&#10;&#10;Description automatically generated">
            <a:extLst>
              <a:ext uri="{FF2B5EF4-FFF2-40B4-BE49-F238E27FC236}">
                <a16:creationId xmlns:a16="http://schemas.microsoft.com/office/drawing/2014/main" id="{F51F9BB1-3C9D-3E69-9834-F924C7E02F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427" y="5040560"/>
            <a:ext cx="2023459" cy="1844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854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>
            <a:extLst>
              <a:ext uri="{FF2B5EF4-FFF2-40B4-BE49-F238E27FC236}">
                <a16:creationId xmlns:a16="http://schemas.microsoft.com/office/drawing/2014/main" id="{5D999ED3-A430-6654-D694-E0A41E164BC1}"/>
              </a:ext>
            </a:extLst>
          </p:cNvPr>
          <p:cNvSpPr/>
          <p:nvPr/>
        </p:nvSpPr>
        <p:spPr>
          <a:xfrm>
            <a:off x="1088095" y="-28392"/>
            <a:ext cx="938945" cy="6913776"/>
          </a:xfrm>
          <a:prstGeom prst="rtTriangle">
            <a:avLst/>
          </a:prstGeom>
          <a:solidFill>
            <a:srgbClr val="C51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A667AE-217A-586A-FD78-66F735BFFFBA}"/>
              </a:ext>
            </a:extLst>
          </p:cNvPr>
          <p:cNvSpPr/>
          <p:nvPr/>
        </p:nvSpPr>
        <p:spPr>
          <a:xfrm>
            <a:off x="-36512" y="0"/>
            <a:ext cx="1124607" cy="6885384"/>
          </a:xfrm>
          <a:prstGeom prst="rect">
            <a:avLst/>
          </a:prstGeom>
          <a:solidFill>
            <a:srgbClr val="C51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42" name="Rectangle 4"/>
          <p:cNvSpPr>
            <a:spLocks noChangeArrowheads="1"/>
          </p:cNvSpPr>
          <p:nvPr/>
        </p:nvSpPr>
        <p:spPr bwMode="auto">
          <a:xfrm>
            <a:off x="1835696" y="188640"/>
            <a:ext cx="7456594" cy="440120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Through Christ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you send your Spirit,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teaching us and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	reminding us of Christ,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and calling us into communion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with you and each other. </a:t>
            </a:r>
          </a:p>
        </p:txBody>
      </p:sp>
      <p:pic>
        <p:nvPicPr>
          <p:cNvPr id="2" name="Picture 1" descr="Icon&#10;&#10;Description automatically generated">
            <a:extLst>
              <a:ext uri="{FF2B5EF4-FFF2-40B4-BE49-F238E27FC236}">
                <a16:creationId xmlns:a16="http://schemas.microsoft.com/office/drawing/2014/main" id="{F2B42901-C211-4CE7-9649-F301F861D3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DBDBDB"/>
              </a:clrFrom>
              <a:clrTo>
                <a:srgbClr val="DBDBD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7851" y="26007"/>
            <a:ext cx="1124607" cy="1124607"/>
          </a:xfrm>
          <a:prstGeom prst="rect">
            <a:avLst/>
          </a:prstGeom>
        </p:spPr>
      </p:pic>
      <p:pic>
        <p:nvPicPr>
          <p:cNvPr id="4" name="Picture 3" descr="A chalice and bread on a black background&#10;&#10;Description automatically generated">
            <a:extLst>
              <a:ext uri="{FF2B5EF4-FFF2-40B4-BE49-F238E27FC236}">
                <a16:creationId xmlns:a16="http://schemas.microsoft.com/office/drawing/2014/main" id="{F51F9BB1-3C9D-3E69-9834-F924C7E02F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427" y="5040560"/>
            <a:ext cx="2023459" cy="1844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6127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>
            <a:extLst>
              <a:ext uri="{FF2B5EF4-FFF2-40B4-BE49-F238E27FC236}">
                <a16:creationId xmlns:a16="http://schemas.microsoft.com/office/drawing/2014/main" id="{5D999ED3-A430-6654-D694-E0A41E164BC1}"/>
              </a:ext>
            </a:extLst>
          </p:cNvPr>
          <p:cNvSpPr/>
          <p:nvPr/>
        </p:nvSpPr>
        <p:spPr>
          <a:xfrm>
            <a:off x="1088095" y="-28392"/>
            <a:ext cx="938945" cy="6913776"/>
          </a:xfrm>
          <a:prstGeom prst="rtTriangle">
            <a:avLst/>
          </a:prstGeom>
          <a:solidFill>
            <a:srgbClr val="C51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A667AE-217A-586A-FD78-66F735BFFFBA}"/>
              </a:ext>
            </a:extLst>
          </p:cNvPr>
          <p:cNvSpPr/>
          <p:nvPr/>
        </p:nvSpPr>
        <p:spPr>
          <a:xfrm>
            <a:off x="-36512" y="0"/>
            <a:ext cx="1124607" cy="6885384"/>
          </a:xfrm>
          <a:prstGeom prst="rect">
            <a:avLst/>
          </a:prstGeom>
          <a:solidFill>
            <a:srgbClr val="C51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 descr="Icon&#10;&#10;Description automatically generated">
            <a:extLst>
              <a:ext uri="{FF2B5EF4-FFF2-40B4-BE49-F238E27FC236}">
                <a16:creationId xmlns:a16="http://schemas.microsoft.com/office/drawing/2014/main" id="{F2B42901-C211-4CE7-9649-F301F861D3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DBDBDB"/>
              </a:clrFrom>
              <a:clrTo>
                <a:srgbClr val="DBDBD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7851" y="26007"/>
            <a:ext cx="1124607" cy="1124607"/>
          </a:xfrm>
          <a:prstGeom prst="rect">
            <a:avLst/>
          </a:prstGeom>
        </p:spPr>
      </p:pic>
      <p:pic>
        <p:nvPicPr>
          <p:cNvPr id="4" name="Picture 3" descr="A chalice and bread on a black background&#10;&#10;Description automatically generated">
            <a:extLst>
              <a:ext uri="{FF2B5EF4-FFF2-40B4-BE49-F238E27FC236}">
                <a16:creationId xmlns:a16="http://schemas.microsoft.com/office/drawing/2014/main" id="{F51F9BB1-3C9D-3E69-9834-F924C7E02F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427" y="5040560"/>
            <a:ext cx="2023459" cy="1844824"/>
          </a:xfrm>
          <a:prstGeom prst="rect">
            <a:avLst/>
          </a:prstGeom>
        </p:spPr>
      </p:pic>
      <p:pic>
        <p:nvPicPr>
          <p:cNvPr id="3" name="Picture 2" descr="A painting of a glass and a bird&#10;&#10;Description automatically generated">
            <a:extLst>
              <a:ext uri="{FF2B5EF4-FFF2-40B4-BE49-F238E27FC236}">
                <a16:creationId xmlns:a16="http://schemas.microsoft.com/office/drawing/2014/main" id="{794DD1E7-6DBE-C68A-0A27-FE3B3B65C9E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7148" y="-9642"/>
            <a:ext cx="3935437" cy="683804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0EC967B-5337-7282-4742-87E62B44B1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764704"/>
            <a:ext cx="4896544" cy="144655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Matthew 26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v26-29</a:t>
            </a:r>
          </a:p>
        </p:txBody>
      </p:sp>
    </p:spTree>
    <p:extLst>
      <p:ext uri="{BB962C8B-B14F-4D97-AF65-F5344CB8AC3E}">
        <p14:creationId xmlns:p14="http://schemas.microsoft.com/office/powerpoint/2010/main" val="9220389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>
            <a:extLst>
              <a:ext uri="{FF2B5EF4-FFF2-40B4-BE49-F238E27FC236}">
                <a16:creationId xmlns:a16="http://schemas.microsoft.com/office/drawing/2014/main" id="{5D999ED3-A430-6654-D694-E0A41E164BC1}"/>
              </a:ext>
            </a:extLst>
          </p:cNvPr>
          <p:cNvSpPr/>
          <p:nvPr/>
        </p:nvSpPr>
        <p:spPr>
          <a:xfrm>
            <a:off x="1088095" y="-28392"/>
            <a:ext cx="938945" cy="6913776"/>
          </a:xfrm>
          <a:prstGeom prst="rtTriangle">
            <a:avLst/>
          </a:prstGeom>
          <a:solidFill>
            <a:srgbClr val="C51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A667AE-217A-586A-FD78-66F735BFFFBA}"/>
              </a:ext>
            </a:extLst>
          </p:cNvPr>
          <p:cNvSpPr/>
          <p:nvPr/>
        </p:nvSpPr>
        <p:spPr>
          <a:xfrm>
            <a:off x="-36512" y="0"/>
            <a:ext cx="1124607" cy="6885384"/>
          </a:xfrm>
          <a:prstGeom prst="rect">
            <a:avLst/>
          </a:prstGeom>
          <a:solidFill>
            <a:srgbClr val="C51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42" name="Rectangle 4"/>
          <p:cNvSpPr>
            <a:spLocks noChangeArrowheads="1"/>
          </p:cNvSpPr>
          <p:nvPr/>
        </p:nvSpPr>
        <p:spPr bwMode="auto">
          <a:xfrm>
            <a:off x="1835696" y="188640"/>
            <a:ext cx="7456594" cy="563231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In remembrance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of Christ’s life and death,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In celebration of the new beginning brought forth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through Christ’s resurrection,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And by the outpouring of your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Holy Spirit,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We come before you to receive your grace.</a:t>
            </a:r>
          </a:p>
        </p:txBody>
      </p:sp>
      <p:pic>
        <p:nvPicPr>
          <p:cNvPr id="2" name="Picture 1" descr="Icon&#10;&#10;Description automatically generated">
            <a:extLst>
              <a:ext uri="{FF2B5EF4-FFF2-40B4-BE49-F238E27FC236}">
                <a16:creationId xmlns:a16="http://schemas.microsoft.com/office/drawing/2014/main" id="{F2B42901-C211-4CE7-9649-F301F861D3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DBDBDB"/>
              </a:clrFrom>
              <a:clrTo>
                <a:srgbClr val="DBDBD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7851" y="26007"/>
            <a:ext cx="1124607" cy="1124607"/>
          </a:xfrm>
          <a:prstGeom prst="rect">
            <a:avLst/>
          </a:prstGeom>
        </p:spPr>
      </p:pic>
      <p:pic>
        <p:nvPicPr>
          <p:cNvPr id="4" name="Picture 3" descr="A chalice and bread on a black background&#10;&#10;Description automatically generated">
            <a:extLst>
              <a:ext uri="{FF2B5EF4-FFF2-40B4-BE49-F238E27FC236}">
                <a16:creationId xmlns:a16="http://schemas.microsoft.com/office/drawing/2014/main" id="{F51F9BB1-3C9D-3E69-9834-F924C7E02F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427" y="5040560"/>
            <a:ext cx="2023459" cy="1844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8928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>
            <a:extLst>
              <a:ext uri="{FF2B5EF4-FFF2-40B4-BE49-F238E27FC236}">
                <a16:creationId xmlns:a16="http://schemas.microsoft.com/office/drawing/2014/main" id="{5D999ED3-A430-6654-D694-E0A41E164BC1}"/>
              </a:ext>
            </a:extLst>
          </p:cNvPr>
          <p:cNvSpPr/>
          <p:nvPr/>
        </p:nvSpPr>
        <p:spPr>
          <a:xfrm>
            <a:off x="1088095" y="-28392"/>
            <a:ext cx="938945" cy="6913776"/>
          </a:xfrm>
          <a:prstGeom prst="rtTriangle">
            <a:avLst/>
          </a:prstGeom>
          <a:solidFill>
            <a:srgbClr val="C51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A667AE-217A-586A-FD78-66F735BFFFBA}"/>
              </a:ext>
            </a:extLst>
          </p:cNvPr>
          <p:cNvSpPr/>
          <p:nvPr/>
        </p:nvSpPr>
        <p:spPr>
          <a:xfrm>
            <a:off x="-36512" y="0"/>
            <a:ext cx="1124607" cy="6885384"/>
          </a:xfrm>
          <a:prstGeom prst="rect">
            <a:avLst/>
          </a:prstGeom>
          <a:solidFill>
            <a:srgbClr val="C51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42" name="Rectangle 4"/>
          <p:cNvSpPr>
            <a:spLocks noChangeArrowheads="1"/>
          </p:cNvSpPr>
          <p:nvPr/>
        </p:nvSpPr>
        <p:spPr bwMode="auto">
          <a:xfrm>
            <a:off x="1835696" y="188640"/>
            <a:ext cx="7456594" cy="563231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Today, in this moment,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may our eyes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be opened to your presence,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may our hearts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know the light of your love,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endParaRPr lang="en-GB" alt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may our souls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know your steadfast grace</a:t>
            </a:r>
            <a:r>
              <a:rPr lang="en-GB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" name="Picture 1" descr="Icon&#10;&#10;Description automatically generated">
            <a:extLst>
              <a:ext uri="{FF2B5EF4-FFF2-40B4-BE49-F238E27FC236}">
                <a16:creationId xmlns:a16="http://schemas.microsoft.com/office/drawing/2014/main" id="{F2B42901-C211-4CE7-9649-F301F861D3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DBDBDB"/>
              </a:clrFrom>
              <a:clrTo>
                <a:srgbClr val="DBDBD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7851" y="26007"/>
            <a:ext cx="1124607" cy="1124607"/>
          </a:xfrm>
          <a:prstGeom prst="rect">
            <a:avLst/>
          </a:prstGeom>
        </p:spPr>
      </p:pic>
      <p:pic>
        <p:nvPicPr>
          <p:cNvPr id="4" name="Picture 3" descr="A chalice and bread on a black background&#10;&#10;Description automatically generated">
            <a:extLst>
              <a:ext uri="{FF2B5EF4-FFF2-40B4-BE49-F238E27FC236}">
                <a16:creationId xmlns:a16="http://schemas.microsoft.com/office/drawing/2014/main" id="{F51F9BB1-3C9D-3E69-9834-F924C7E02F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427" y="5040560"/>
            <a:ext cx="2023459" cy="1844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0049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>
            <a:extLst>
              <a:ext uri="{FF2B5EF4-FFF2-40B4-BE49-F238E27FC236}">
                <a16:creationId xmlns:a16="http://schemas.microsoft.com/office/drawing/2014/main" id="{5D999ED3-A430-6654-D694-E0A41E164BC1}"/>
              </a:ext>
            </a:extLst>
          </p:cNvPr>
          <p:cNvSpPr/>
          <p:nvPr/>
        </p:nvSpPr>
        <p:spPr>
          <a:xfrm>
            <a:off x="1088095" y="-28392"/>
            <a:ext cx="938945" cy="6913776"/>
          </a:xfrm>
          <a:prstGeom prst="rtTriangle">
            <a:avLst/>
          </a:prstGeom>
          <a:solidFill>
            <a:srgbClr val="C51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A667AE-217A-586A-FD78-66F735BFFFBA}"/>
              </a:ext>
            </a:extLst>
          </p:cNvPr>
          <p:cNvSpPr/>
          <p:nvPr/>
        </p:nvSpPr>
        <p:spPr>
          <a:xfrm>
            <a:off x="-36512" y="0"/>
            <a:ext cx="1124607" cy="6885384"/>
          </a:xfrm>
          <a:prstGeom prst="rect">
            <a:avLst/>
          </a:prstGeom>
          <a:solidFill>
            <a:srgbClr val="C51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42" name="Rectangle 4"/>
          <p:cNvSpPr>
            <a:spLocks noChangeArrowheads="1"/>
          </p:cNvSpPr>
          <p:nvPr/>
        </p:nvSpPr>
        <p:spPr bwMode="auto">
          <a:xfrm>
            <a:off x="1835696" y="188640"/>
            <a:ext cx="7456594" cy="415498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400" dirty="0">
                <a:latin typeface="Arial" panose="020B0604020202020204" pitchFamily="34" charset="0"/>
                <a:cs typeface="Arial" panose="020B0604020202020204" pitchFamily="34" charset="0"/>
              </a:rPr>
              <a:t>Pour out your Spirit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400" dirty="0">
                <a:latin typeface="Arial" panose="020B0604020202020204" pitchFamily="34" charset="0"/>
                <a:cs typeface="Arial" panose="020B0604020202020204" pitchFamily="34" charset="0"/>
              </a:rPr>
              <a:t>on these gifts and on us all,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400" dirty="0">
                <a:latin typeface="Arial" panose="020B0604020202020204" pitchFamily="34" charset="0"/>
                <a:cs typeface="Arial" panose="020B0604020202020204" pitchFamily="34" charset="0"/>
              </a:rPr>
              <a:t>that we may be united with Christ, with each other,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400" dirty="0">
                <a:latin typeface="Arial" panose="020B0604020202020204" pitchFamily="34" charset="0"/>
                <a:cs typeface="Arial" panose="020B0604020202020204" pitchFamily="34" charset="0"/>
              </a:rPr>
              <a:t>and with the whole of creation forever.</a:t>
            </a:r>
          </a:p>
        </p:txBody>
      </p:sp>
      <p:pic>
        <p:nvPicPr>
          <p:cNvPr id="2" name="Picture 1" descr="Icon&#10;&#10;Description automatically generated">
            <a:extLst>
              <a:ext uri="{FF2B5EF4-FFF2-40B4-BE49-F238E27FC236}">
                <a16:creationId xmlns:a16="http://schemas.microsoft.com/office/drawing/2014/main" id="{F2B42901-C211-4CE7-9649-F301F861D3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DBDBDB"/>
              </a:clrFrom>
              <a:clrTo>
                <a:srgbClr val="DBDBD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7851" y="26007"/>
            <a:ext cx="1124607" cy="1124607"/>
          </a:xfrm>
          <a:prstGeom prst="rect">
            <a:avLst/>
          </a:prstGeom>
        </p:spPr>
      </p:pic>
      <p:pic>
        <p:nvPicPr>
          <p:cNvPr id="4" name="Picture 3" descr="A chalice and bread on a black background&#10;&#10;Description automatically generated">
            <a:extLst>
              <a:ext uri="{FF2B5EF4-FFF2-40B4-BE49-F238E27FC236}">
                <a16:creationId xmlns:a16="http://schemas.microsoft.com/office/drawing/2014/main" id="{F51F9BB1-3C9D-3E69-9834-F924C7E02F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427" y="5040560"/>
            <a:ext cx="2023459" cy="1844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7239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>
            <a:extLst>
              <a:ext uri="{FF2B5EF4-FFF2-40B4-BE49-F238E27FC236}">
                <a16:creationId xmlns:a16="http://schemas.microsoft.com/office/drawing/2014/main" id="{5D999ED3-A430-6654-D694-E0A41E164BC1}"/>
              </a:ext>
            </a:extLst>
          </p:cNvPr>
          <p:cNvSpPr/>
          <p:nvPr/>
        </p:nvSpPr>
        <p:spPr>
          <a:xfrm>
            <a:off x="1088095" y="-28392"/>
            <a:ext cx="938945" cy="6913776"/>
          </a:xfrm>
          <a:prstGeom prst="rtTriangle">
            <a:avLst/>
          </a:prstGeom>
          <a:solidFill>
            <a:srgbClr val="C51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A667AE-217A-586A-FD78-66F735BFFFBA}"/>
              </a:ext>
            </a:extLst>
          </p:cNvPr>
          <p:cNvSpPr/>
          <p:nvPr/>
        </p:nvSpPr>
        <p:spPr>
          <a:xfrm>
            <a:off x="-36512" y="0"/>
            <a:ext cx="1124607" cy="6885384"/>
          </a:xfrm>
          <a:prstGeom prst="rect">
            <a:avLst/>
          </a:prstGeom>
          <a:solidFill>
            <a:srgbClr val="C51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 descr="Icon&#10;&#10;Description automatically generated">
            <a:extLst>
              <a:ext uri="{FF2B5EF4-FFF2-40B4-BE49-F238E27FC236}">
                <a16:creationId xmlns:a16="http://schemas.microsoft.com/office/drawing/2014/main" id="{F2B42901-C211-4CE7-9649-F301F861D3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DBDBDB"/>
              </a:clrFrom>
              <a:clrTo>
                <a:srgbClr val="DBDBD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7851" y="26007"/>
            <a:ext cx="1124607" cy="1124607"/>
          </a:xfrm>
          <a:prstGeom prst="rect">
            <a:avLst/>
          </a:prstGeom>
        </p:spPr>
      </p:pic>
      <p:pic>
        <p:nvPicPr>
          <p:cNvPr id="4" name="Picture 3" descr="A chalice and bread on a black background&#10;&#10;Description automatically generated">
            <a:extLst>
              <a:ext uri="{FF2B5EF4-FFF2-40B4-BE49-F238E27FC236}">
                <a16:creationId xmlns:a16="http://schemas.microsoft.com/office/drawing/2014/main" id="{F51F9BB1-3C9D-3E69-9834-F924C7E02F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427" y="5040560"/>
            <a:ext cx="2023459" cy="1844824"/>
          </a:xfrm>
          <a:prstGeom prst="rect">
            <a:avLst/>
          </a:prstGeom>
        </p:spPr>
      </p:pic>
      <p:pic>
        <p:nvPicPr>
          <p:cNvPr id="3" name="Picture 2" descr="A painting of a glass and a bird&#10;&#10;Description automatically generated">
            <a:extLst>
              <a:ext uri="{FF2B5EF4-FFF2-40B4-BE49-F238E27FC236}">
                <a16:creationId xmlns:a16="http://schemas.microsoft.com/office/drawing/2014/main" id="{D2B0C2FB-176F-F0CD-9650-8F82196880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336" y="-1179512"/>
            <a:ext cx="5976664" cy="1038479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6BBFA54-ED06-74EE-3F82-C2B1794F99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9632" y="142034"/>
            <a:ext cx="1863354" cy="292387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1800" b="1" dirty="0">
                <a:latin typeface="+mj-lt"/>
                <a:cs typeface="Arial" panose="020B0604020202020204" pitchFamily="34" charset="0"/>
              </a:rPr>
              <a:t>The Elements </a:t>
            </a:r>
          </a:p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1800" b="1" dirty="0">
                <a:latin typeface="+mj-lt"/>
                <a:cs typeface="Arial" panose="020B0604020202020204" pitchFamily="34" charset="0"/>
              </a:rPr>
              <a:t>of Communion</a:t>
            </a:r>
          </a:p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GB" altLang="en-US" sz="1800" dirty="0">
              <a:latin typeface="+mj-lt"/>
              <a:cs typeface="Arial" panose="020B0604020202020204" pitchFamily="34" charset="0"/>
            </a:endParaRPr>
          </a:p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1800" dirty="0" err="1">
                <a:latin typeface="+mj-lt"/>
                <a:cs typeface="Arial" panose="020B0604020202020204" pitchFamily="34" charset="0"/>
              </a:rPr>
              <a:t>Jaques</a:t>
            </a:r>
            <a:r>
              <a:rPr lang="en-GB" altLang="en-US" sz="1800" dirty="0">
                <a:latin typeface="+mj-lt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+mj-lt"/>
              </a:rPr>
              <a:t>Iselin </a:t>
            </a:r>
          </a:p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GB" sz="1600" i="1" dirty="0">
              <a:latin typeface="+mj-lt"/>
            </a:endParaRPr>
          </a:p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600" i="1" dirty="0">
                <a:latin typeface="+mj-lt"/>
              </a:rPr>
              <a:t>Methodist Modern </a:t>
            </a:r>
          </a:p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600" i="1" dirty="0">
                <a:latin typeface="+mj-lt"/>
              </a:rPr>
              <a:t>Art Collection</a:t>
            </a:r>
          </a:p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GB" sz="1600" b="1" i="1" dirty="0">
              <a:latin typeface="+mj-lt"/>
            </a:endParaRPr>
          </a:p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© Trustees for Methodist Church Purposes </a:t>
            </a:r>
            <a:endParaRPr lang="en-GB" sz="1400" b="1" i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886741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>
            <a:extLst>
              <a:ext uri="{FF2B5EF4-FFF2-40B4-BE49-F238E27FC236}">
                <a16:creationId xmlns:a16="http://schemas.microsoft.com/office/drawing/2014/main" id="{5D999ED3-A430-6654-D694-E0A41E164BC1}"/>
              </a:ext>
            </a:extLst>
          </p:cNvPr>
          <p:cNvSpPr/>
          <p:nvPr/>
        </p:nvSpPr>
        <p:spPr>
          <a:xfrm>
            <a:off x="1088095" y="-28392"/>
            <a:ext cx="938945" cy="6913776"/>
          </a:xfrm>
          <a:prstGeom prst="rtTriangle">
            <a:avLst/>
          </a:prstGeom>
          <a:solidFill>
            <a:srgbClr val="C51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A667AE-217A-586A-FD78-66F735BFFFBA}"/>
              </a:ext>
            </a:extLst>
          </p:cNvPr>
          <p:cNvSpPr/>
          <p:nvPr/>
        </p:nvSpPr>
        <p:spPr>
          <a:xfrm>
            <a:off x="-36512" y="0"/>
            <a:ext cx="1124607" cy="6885384"/>
          </a:xfrm>
          <a:prstGeom prst="rect">
            <a:avLst/>
          </a:prstGeom>
          <a:solidFill>
            <a:srgbClr val="C51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42" name="Rectangle 4"/>
          <p:cNvSpPr>
            <a:spLocks noChangeArrowheads="1"/>
          </p:cNvSpPr>
          <p:nvPr/>
        </p:nvSpPr>
        <p:spPr bwMode="auto">
          <a:xfrm>
            <a:off x="1835696" y="188640"/>
            <a:ext cx="7456594" cy="483209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God of generosity and grace,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We thank you that wherever we are,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you meet with us,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strengthen us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and sustain us. </a:t>
            </a:r>
          </a:p>
        </p:txBody>
      </p:sp>
      <p:pic>
        <p:nvPicPr>
          <p:cNvPr id="2" name="Picture 1" descr="Icon&#10;&#10;Description automatically generated">
            <a:extLst>
              <a:ext uri="{FF2B5EF4-FFF2-40B4-BE49-F238E27FC236}">
                <a16:creationId xmlns:a16="http://schemas.microsoft.com/office/drawing/2014/main" id="{F2B42901-C211-4CE7-9649-F301F861D3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DBDBDB"/>
              </a:clrFrom>
              <a:clrTo>
                <a:srgbClr val="DBDBD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7851" y="26007"/>
            <a:ext cx="1124607" cy="1124607"/>
          </a:xfrm>
          <a:prstGeom prst="rect">
            <a:avLst/>
          </a:prstGeom>
        </p:spPr>
      </p:pic>
      <p:pic>
        <p:nvPicPr>
          <p:cNvPr id="4" name="Picture 3" descr="A chalice and bread on a black background&#10;&#10;Description automatically generated">
            <a:extLst>
              <a:ext uri="{FF2B5EF4-FFF2-40B4-BE49-F238E27FC236}">
                <a16:creationId xmlns:a16="http://schemas.microsoft.com/office/drawing/2014/main" id="{F51F9BB1-3C9D-3E69-9834-F924C7E02F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427" y="5040560"/>
            <a:ext cx="2023459" cy="1844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2511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>
            <a:extLst>
              <a:ext uri="{FF2B5EF4-FFF2-40B4-BE49-F238E27FC236}">
                <a16:creationId xmlns:a16="http://schemas.microsoft.com/office/drawing/2014/main" id="{5D999ED3-A430-6654-D694-E0A41E164BC1}"/>
              </a:ext>
            </a:extLst>
          </p:cNvPr>
          <p:cNvSpPr/>
          <p:nvPr/>
        </p:nvSpPr>
        <p:spPr>
          <a:xfrm>
            <a:off x="1088095" y="-28392"/>
            <a:ext cx="938945" cy="6913776"/>
          </a:xfrm>
          <a:prstGeom prst="rtTriangle">
            <a:avLst/>
          </a:prstGeom>
          <a:solidFill>
            <a:srgbClr val="C51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A667AE-217A-586A-FD78-66F735BFFFBA}"/>
              </a:ext>
            </a:extLst>
          </p:cNvPr>
          <p:cNvSpPr/>
          <p:nvPr/>
        </p:nvSpPr>
        <p:spPr>
          <a:xfrm>
            <a:off x="-36512" y="0"/>
            <a:ext cx="1124607" cy="6885384"/>
          </a:xfrm>
          <a:prstGeom prst="rect">
            <a:avLst/>
          </a:prstGeom>
          <a:solidFill>
            <a:srgbClr val="C51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42" name="Rectangle 4"/>
          <p:cNvSpPr>
            <a:spLocks noChangeArrowheads="1"/>
          </p:cNvSpPr>
          <p:nvPr/>
        </p:nvSpPr>
        <p:spPr bwMode="auto">
          <a:xfrm>
            <a:off x="1547664" y="188640"/>
            <a:ext cx="7596336" cy="34778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We celebrate that by being part of your body,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the body of Christ,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we are united as one,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by your Holy Spirit. 	Amen</a:t>
            </a:r>
          </a:p>
        </p:txBody>
      </p:sp>
      <p:pic>
        <p:nvPicPr>
          <p:cNvPr id="2" name="Picture 1" descr="Icon&#10;&#10;Description automatically generated">
            <a:extLst>
              <a:ext uri="{FF2B5EF4-FFF2-40B4-BE49-F238E27FC236}">
                <a16:creationId xmlns:a16="http://schemas.microsoft.com/office/drawing/2014/main" id="{F2B42901-C211-4CE7-9649-F301F861D3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DBDBDB"/>
              </a:clrFrom>
              <a:clrTo>
                <a:srgbClr val="DBDBD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7851" y="26007"/>
            <a:ext cx="1124607" cy="1124607"/>
          </a:xfrm>
          <a:prstGeom prst="rect">
            <a:avLst/>
          </a:prstGeom>
        </p:spPr>
      </p:pic>
      <p:pic>
        <p:nvPicPr>
          <p:cNvPr id="4" name="Picture 3" descr="A chalice and bread on a black background&#10;&#10;Description automatically generated">
            <a:extLst>
              <a:ext uri="{FF2B5EF4-FFF2-40B4-BE49-F238E27FC236}">
                <a16:creationId xmlns:a16="http://schemas.microsoft.com/office/drawing/2014/main" id="{F51F9BB1-3C9D-3E69-9834-F924C7E02F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427" y="5040560"/>
            <a:ext cx="2023459" cy="1844824"/>
          </a:xfrm>
          <a:prstGeom prst="rect">
            <a:avLst/>
          </a:prstGeom>
        </p:spPr>
      </p:pic>
      <p:sp>
        <p:nvSpPr>
          <p:cNvPr id="3" name="Rectangle 4">
            <a:extLst>
              <a:ext uri="{FF2B5EF4-FFF2-40B4-BE49-F238E27FC236}">
                <a16:creationId xmlns:a16="http://schemas.microsoft.com/office/drawing/2014/main" id="{8B577014-1E5C-0B25-87CF-3448C915BD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0675" y="5394888"/>
            <a:ext cx="7180288" cy="145167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ts val="0"/>
              </a:spcBef>
              <a:spcAft>
                <a:spcPts val="800"/>
              </a:spcAft>
              <a:buNone/>
            </a:pPr>
            <a:r>
              <a:rPr lang="en-GB" sz="1400" b="1" i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Acknowledgements</a:t>
            </a:r>
            <a:endParaRPr lang="en-GB" sz="14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4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Adapted by Rev Daniel J Balsdon from the Methodist Worship Book, Order 1, p191-197, ©1999 Trustees for Methodist Church Purposes (COM004.4, June 2023)</a:t>
            </a:r>
          </a:p>
          <a:p>
            <a:pPr algn="r">
              <a:spcBef>
                <a:spcPts val="0"/>
              </a:spcBef>
              <a:spcAft>
                <a:spcPts val="800"/>
              </a:spcAft>
              <a:buNone/>
            </a:pPr>
            <a:r>
              <a:rPr lang="en-GB" sz="14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Biblical text from New International Version</a:t>
            </a:r>
          </a:p>
          <a:p>
            <a:pPr algn="r">
              <a:spcBef>
                <a:spcPts val="0"/>
              </a:spcBef>
              <a:spcAft>
                <a:spcPts val="800"/>
              </a:spcAft>
              <a:buNone/>
            </a:pPr>
            <a:r>
              <a:rPr lang="en-GB" sz="14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Images used under creative commons licence, unless otherwise acknowledged. </a:t>
            </a:r>
          </a:p>
        </p:txBody>
      </p:sp>
    </p:spTree>
    <p:extLst>
      <p:ext uri="{BB962C8B-B14F-4D97-AF65-F5344CB8AC3E}">
        <p14:creationId xmlns:p14="http://schemas.microsoft.com/office/powerpoint/2010/main" val="3558106446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351</Words>
  <Application>Microsoft Office PowerPoint</Application>
  <PresentationFormat>On-screen Show (4:3)</PresentationFormat>
  <Paragraphs>65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</dc:creator>
  <cp:lastModifiedBy>Dan Balsdon</cp:lastModifiedBy>
  <cp:revision>4</cp:revision>
  <dcterms:created xsi:type="dcterms:W3CDTF">2015-10-14T10:39:13Z</dcterms:created>
  <dcterms:modified xsi:type="dcterms:W3CDTF">2026-01-24T08:29:47Z</dcterms:modified>
</cp:coreProperties>
</file>