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171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69F60B-A759-42BE-90B9-848A216E7A36}" v="2" dt="2026-01-24T08:25:27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16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Balsdon" userId="ec524dc261301247" providerId="LiveId" clId="{C189F0D0-47B9-41ED-8B56-B4E63D137C24}"/>
    <pc:docChg chg="custSel addSld modSld">
      <pc:chgData name="Dan Balsdon" userId="ec524dc261301247" providerId="LiveId" clId="{C189F0D0-47B9-41ED-8B56-B4E63D137C24}" dt="2026-01-24T08:30:21.093" v="188" actId="14100"/>
      <pc:docMkLst>
        <pc:docMk/>
      </pc:docMkLst>
      <pc:sldChg chg="modSp mod">
        <pc:chgData name="Dan Balsdon" userId="ec524dc261301247" providerId="LiveId" clId="{C189F0D0-47B9-41ED-8B56-B4E63D137C24}" dt="2026-01-24T08:26:42.362" v="183" actId="6549"/>
        <pc:sldMkLst>
          <pc:docMk/>
          <pc:sldMk cId="2909392180" sldId="291"/>
        </pc:sldMkLst>
        <pc:spChg chg="mod">
          <ac:chgData name="Dan Balsdon" userId="ec524dc261301247" providerId="LiveId" clId="{C189F0D0-47B9-41ED-8B56-B4E63D137C24}" dt="2026-01-24T08:26:42.362" v="183" actId="6549"/>
          <ac:spMkLst>
            <pc:docMk/>
            <pc:sldMk cId="2909392180" sldId="291"/>
            <ac:spMk id="10242" creationId="{00000000-0000-0000-0000-000000000000}"/>
          </ac:spMkLst>
        </pc:spChg>
      </pc:sldChg>
      <pc:sldChg chg="modSp mod">
        <pc:chgData name="Dan Balsdon" userId="ec524dc261301247" providerId="LiveId" clId="{C189F0D0-47B9-41ED-8B56-B4E63D137C24}" dt="2026-01-24T08:30:21.093" v="188" actId="14100"/>
        <pc:sldMkLst>
          <pc:docMk/>
          <pc:sldMk cId="29781206" sldId="294"/>
        </pc:sldMkLst>
        <pc:spChg chg="mod">
          <ac:chgData name="Dan Balsdon" userId="ec524dc261301247" providerId="LiveId" clId="{C189F0D0-47B9-41ED-8B56-B4E63D137C24}" dt="2026-01-24T08:30:21.093" v="188" actId="14100"/>
          <ac:spMkLst>
            <pc:docMk/>
            <pc:sldMk cId="29781206" sldId="294"/>
            <ac:spMk id="3" creationId="{4E260E67-96D1-0D44-6E06-2464EE276290}"/>
          </ac:spMkLst>
        </pc:spChg>
      </pc:sldChg>
      <pc:sldChg chg="delSp mod">
        <pc:chgData name="Dan Balsdon" userId="ec524dc261301247" providerId="LiveId" clId="{C189F0D0-47B9-41ED-8B56-B4E63D137C24}" dt="2026-01-24T08:26:59.006" v="184" actId="478"/>
        <pc:sldMkLst>
          <pc:docMk/>
          <pc:sldMk cId="785371647" sldId="295"/>
        </pc:sldMkLst>
        <pc:spChg chg="del">
          <ac:chgData name="Dan Balsdon" userId="ec524dc261301247" providerId="LiveId" clId="{C189F0D0-47B9-41ED-8B56-B4E63D137C24}" dt="2026-01-24T08:26:59.006" v="184" actId="478"/>
          <ac:spMkLst>
            <pc:docMk/>
            <pc:sldMk cId="785371647" sldId="295"/>
            <ac:spMk id="3" creationId="{448CFD50-2779-F1CA-2268-76F4D5F02D4F}"/>
          </ac:spMkLst>
        </pc:spChg>
      </pc:sldChg>
      <pc:sldChg chg="addSp delSp modSp add mod">
        <pc:chgData name="Dan Balsdon" userId="ec524dc261301247" providerId="LiveId" clId="{C189F0D0-47B9-41ED-8B56-B4E63D137C24}" dt="2026-01-24T08:26:12.184" v="151" actId="14100"/>
        <pc:sldMkLst>
          <pc:docMk/>
          <pc:sldMk cId="2856798182" sldId="296"/>
        </pc:sldMkLst>
        <pc:spChg chg="del mod">
          <ac:chgData name="Dan Balsdon" userId="ec524dc261301247" providerId="LiveId" clId="{C189F0D0-47B9-41ED-8B56-B4E63D137C24}" dt="2026-01-24T08:24:39.065" v="6" actId="478"/>
          <ac:spMkLst>
            <pc:docMk/>
            <pc:sldMk cId="2856798182" sldId="296"/>
            <ac:spMk id="3" creationId="{FFA2B62A-6F46-F06C-C946-93CA189AAFD8}"/>
          </ac:spMkLst>
        </pc:spChg>
        <pc:spChg chg="add mod">
          <ac:chgData name="Dan Balsdon" userId="ec524dc261301247" providerId="LiveId" clId="{C189F0D0-47B9-41ED-8B56-B4E63D137C24}" dt="2026-01-24T08:26:12.184" v="151" actId="14100"/>
          <ac:spMkLst>
            <pc:docMk/>
            <pc:sldMk cId="2856798182" sldId="296"/>
            <ac:spMk id="8" creationId="{5BAAA16E-1362-420F-131A-CE999514A0EC}"/>
          </ac:spMkLst>
        </pc:spChg>
        <pc:spChg chg="del">
          <ac:chgData name="Dan Balsdon" userId="ec524dc261301247" providerId="LiveId" clId="{C189F0D0-47B9-41ED-8B56-B4E63D137C24}" dt="2026-01-24T08:24:26.723" v="1" actId="478"/>
          <ac:spMkLst>
            <pc:docMk/>
            <pc:sldMk cId="2856798182" sldId="296"/>
            <ac:spMk id="10242" creationId="{EE013806-EEFB-1814-C509-CD932FFA8E4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FE579-A351-4D85-B4C7-1BB1013F1C6D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1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B25F4-097D-4EE6-9DA4-1794F1AE508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9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864A-C0DB-4B59-8237-27ED9CEB5FA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42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6E0D5-4ECF-4E5C-A888-97EE6CBEEBE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1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66DEA-9E25-4A50-9481-1431B1EBF327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0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71A8B-2BF3-4A3D-BC4F-135729956C98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16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CD823-527E-4E41-9DA9-980AE72F25F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3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B8B1E-5BC1-479B-9E8E-AA8F609A7EA6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F1346-FF78-46C8-80A6-A0E72F7AE32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45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5C828-690B-43F2-8F23-0BC077C41C6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62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62EF-66A0-4031-A81B-A39B03F660C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3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4DCDE9-5C21-43CA-9CFF-C1806CDEA8C4}" type="slidenum">
              <a:rPr lang="en-GB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4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1" y="188640"/>
            <a:ext cx="9904866" cy="61247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Presider: 	The Lord is here!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All: 		His Spirit is with us.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Lift up your hearts.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tabLst>
                <a:tab pos="263525" algn="l"/>
              </a:tabLst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lift them to the Lord.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 give thanks to God.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praise and magnify the Lord.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43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1" y="188640"/>
            <a:ext cx="9904866" cy="48320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God you are good, </a:t>
            </a:r>
            <a:b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you are gracious,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you are generous.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You created all that is, </a:t>
            </a:r>
            <a:b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formed us in your own image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and came to us in Jesus Christ.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64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0" y="188640"/>
            <a:ext cx="10168219" cy="72943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Sharing our humanity,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Christ lived and walked, </a:t>
            </a:r>
            <a:b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he proclaimed the kingdom, </a:t>
            </a:r>
            <a:b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in who he was and what he did.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Through Christ you send your Spirit,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teaching us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and reminding us of Christ,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and calling us into communion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with you and each other.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775520" y="2299450"/>
            <a:ext cx="629896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Matthew 26:26-29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  <p:pic>
        <p:nvPicPr>
          <p:cNvPr id="9" name="Picture 8" descr="A painting of a glass and a bird&#10;&#10;Description automatically generated">
            <a:extLst>
              <a:ext uri="{FF2B5EF4-FFF2-40B4-BE49-F238E27FC236}">
                <a16:creationId xmlns:a16="http://schemas.microsoft.com/office/drawing/2014/main" id="{25767AD5-3519-613E-DF6C-F84BCEB47A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-15741"/>
            <a:ext cx="3935437" cy="683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6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0" y="188640"/>
            <a:ext cx="10168219" cy="618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In remembrance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of Christ’s life and death,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In celebration of the new beginning brought forth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through Christ’s resurrection,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And by the outpouring of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your Holy Spirit,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 come before you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to receive your grace.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92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0" y="188640"/>
            <a:ext cx="10168219" cy="618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Today, in this moment,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may our eyes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be opened to your presence,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may our hearts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know the light of your love,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may our souls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know your steadfast grace.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3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0" y="188640"/>
            <a:ext cx="10168219" cy="34778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Pour out your Spirit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on these gifts and on us all,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that we may be united with Christ,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with each other,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and with the whole of creation forever.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6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  <p:pic>
        <p:nvPicPr>
          <p:cNvPr id="9" name="Picture 8" descr="A painting of a glass and a bird&#10;&#10;Description automatically generated">
            <a:extLst>
              <a:ext uri="{FF2B5EF4-FFF2-40B4-BE49-F238E27FC236}">
                <a16:creationId xmlns:a16="http://schemas.microsoft.com/office/drawing/2014/main" id="{25767AD5-3519-613E-DF6C-F84BCEB47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-891480"/>
            <a:ext cx="5976664" cy="10384791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4E260E67-96D1-0D44-6E06-2464EE276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4272" y="5750004"/>
            <a:ext cx="3647405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1800" b="1" dirty="0">
                <a:latin typeface="+mj-lt"/>
                <a:cs typeface="Arial" panose="020B0604020202020204" pitchFamily="34" charset="0"/>
              </a:rPr>
              <a:t>The Elements of Communion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err="1">
                <a:latin typeface="+mj-lt"/>
                <a:cs typeface="Arial" panose="020B0604020202020204" pitchFamily="34" charset="0"/>
              </a:rPr>
              <a:t>Jaques</a:t>
            </a:r>
            <a:r>
              <a:rPr lang="en-GB" altLang="en-US" sz="1800" dirty="0">
                <a:latin typeface="+mj-lt"/>
                <a:cs typeface="Arial" panose="020B0604020202020204" pitchFamily="34" charset="0"/>
              </a:rPr>
              <a:t> </a:t>
            </a:r>
            <a:r>
              <a:rPr lang="en-GB" sz="1800" i="0" u="none" strike="noStrike" dirty="0">
                <a:effectLst/>
                <a:latin typeface="+mj-lt"/>
              </a:rPr>
              <a:t>Iselin 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600" b="0" i="1" dirty="0">
                <a:effectLst/>
                <a:latin typeface="+mj-lt"/>
              </a:rPr>
              <a:t>Methodist Modern Art Collection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© Trustees for Methodist Church Purposes </a:t>
            </a:r>
            <a:endParaRPr lang="en-GB" sz="1400" b="1" i="1" u="none" strike="noStrike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8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5D999ED3-A430-6654-D694-E0A41E164BC1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667AE-217A-586A-FD78-66F735BFFFBA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023780" y="188640"/>
            <a:ext cx="10168219" cy="618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God of generosity and grace,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thank you that wherever we are,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you meet with us,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strengthen us and sustain us.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GB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celebrate that by being part of your body, the body of Christ,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we are united as one,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by your Holy Spirit. 		Amen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2B42901-C211-4CE7-9649-F301F861D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F51F9BB1-3C9D-3E69-9834-F924C7E02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7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B0CE4-736A-0ABB-D3FF-13606E3FB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1E229D97-3A33-F357-C046-2A4EA02D0D0E}"/>
              </a:ext>
            </a:extLst>
          </p:cNvPr>
          <p:cNvSpPr/>
          <p:nvPr/>
        </p:nvSpPr>
        <p:spPr>
          <a:xfrm>
            <a:off x="1119740" y="-28392"/>
            <a:ext cx="938945" cy="6913776"/>
          </a:xfrm>
          <a:prstGeom prst="rtTriangle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49D651-B360-79F9-6EAD-BEFC884DC416}"/>
              </a:ext>
            </a:extLst>
          </p:cNvPr>
          <p:cNvSpPr/>
          <p:nvPr/>
        </p:nvSpPr>
        <p:spPr>
          <a:xfrm>
            <a:off x="0" y="0"/>
            <a:ext cx="1124607" cy="6885384"/>
          </a:xfrm>
          <a:prstGeom prst="rect">
            <a:avLst/>
          </a:prstGeom>
          <a:solidFill>
            <a:srgbClr val="C51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3FA53BC9-2126-DE4A-F43B-FBE60A63DA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BDBDB"/>
              </a:clrFrom>
              <a:clrTo>
                <a:srgbClr val="DBDB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426" y="0"/>
            <a:ext cx="1124607" cy="1124607"/>
          </a:xfrm>
          <a:prstGeom prst="rect">
            <a:avLst/>
          </a:prstGeom>
        </p:spPr>
      </p:pic>
      <p:pic>
        <p:nvPicPr>
          <p:cNvPr id="4" name="Picture 3" descr="A chalice and bread on a black background&#10;&#10;Description automatically generated">
            <a:extLst>
              <a:ext uri="{FF2B5EF4-FFF2-40B4-BE49-F238E27FC236}">
                <a16:creationId xmlns:a16="http://schemas.microsoft.com/office/drawing/2014/main" id="{4BB75444-76B6-3F66-D5DA-ED9990A51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5013176"/>
            <a:ext cx="2023458" cy="18448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AAA16E-1362-420F-131A-CE999514A0EC}"/>
              </a:ext>
            </a:extLst>
          </p:cNvPr>
          <p:cNvSpPr txBox="1"/>
          <p:nvPr/>
        </p:nvSpPr>
        <p:spPr>
          <a:xfrm>
            <a:off x="2050339" y="4979601"/>
            <a:ext cx="10141337" cy="186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b="1" i="1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Acknowledgements</a:t>
            </a:r>
            <a:endParaRPr lang="en-GB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600"/>
              </a:spcAft>
              <a:buNone/>
            </a:pPr>
            <a:r>
              <a:rPr lang="en-GB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Adapted by Rev Daniel J Balsdon from the Methodist Worship Book, Order 1, p191-197, </a:t>
            </a:r>
            <a:br>
              <a:rPr lang="en-GB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©1999 Trustees for Methodist Church Purposes (COM004.4, June 2023)</a:t>
            </a: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Biblical text from New International Version</a:t>
            </a: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Images used under creative commons licence, unless otherwise acknowledged. </a:t>
            </a:r>
            <a:endParaRPr lang="en-GB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981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354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 Balsdon</cp:lastModifiedBy>
  <cp:revision>3</cp:revision>
  <dcterms:created xsi:type="dcterms:W3CDTF">2015-10-14T10:39:13Z</dcterms:created>
  <dcterms:modified xsi:type="dcterms:W3CDTF">2026-01-24T08:30:29Z</dcterms:modified>
</cp:coreProperties>
</file>