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3"/>
  </p:notesMasterIdLst>
  <p:sldIdLst>
    <p:sldId id="267" r:id="rId2"/>
    <p:sldId id="294" r:id="rId3"/>
    <p:sldId id="296" r:id="rId4"/>
    <p:sldId id="314" r:id="rId5"/>
    <p:sldId id="315" r:id="rId6"/>
    <p:sldId id="316" r:id="rId7"/>
    <p:sldId id="317" r:id="rId8"/>
    <p:sldId id="318" r:id="rId9"/>
    <p:sldId id="319" r:id="rId10"/>
    <p:sldId id="320" r:id="rId11"/>
    <p:sldId id="321" r:id="rId12"/>
    <p:sldId id="322" r:id="rId13"/>
    <p:sldId id="323" r:id="rId14"/>
    <p:sldId id="324" r:id="rId15"/>
    <p:sldId id="325" r:id="rId16"/>
    <p:sldId id="326" r:id="rId17"/>
    <p:sldId id="327" r:id="rId18"/>
    <p:sldId id="328" r:id="rId19"/>
    <p:sldId id="309" r:id="rId20"/>
    <p:sldId id="312" r:id="rId21"/>
    <p:sldId id="329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n Balsdon" initials="DB" lastIdx="1" clrIdx="0">
    <p:extLst>
      <p:ext uri="{19B8F6BF-5375-455C-9EA6-DF929625EA0E}">
        <p15:presenceInfo xmlns:p15="http://schemas.microsoft.com/office/powerpoint/2012/main" userId="ec524dc26130124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79649" autoAdjust="0"/>
  </p:normalViewPr>
  <p:slideViewPr>
    <p:cSldViewPr snapToGrid="0">
      <p:cViewPr varScale="1">
        <p:scale>
          <a:sx n="85" d="100"/>
          <a:sy n="85" d="100"/>
        </p:scale>
        <p:origin x="145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 Balsdon" userId="ec524dc261301247" providerId="LiveId" clId="{499756E4-D6A0-43D7-AA4C-56801AB541DF}"/>
    <pc:docChg chg="custSel modSld">
      <pc:chgData name="Dan Balsdon" userId="ec524dc261301247" providerId="LiveId" clId="{499756E4-D6A0-43D7-AA4C-56801AB541DF}" dt="2024-12-15T07:57:31.966" v="90" actId="20577"/>
      <pc:docMkLst>
        <pc:docMk/>
      </pc:docMkLst>
      <pc:sldChg chg="modSp mod">
        <pc:chgData name="Dan Balsdon" userId="ec524dc261301247" providerId="LiveId" clId="{499756E4-D6A0-43D7-AA4C-56801AB541DF}" dt="2024-12-15T07:57:13.949" v="82" actId="20577"/>
        <pc:sldMkLst>
          <pc:docMk/>
          <pc:sldMk cId="1318420221" sldId="267"/>
        </pc:sldMkLst>
        <pc:spChg chg="mod">
          <ac:chgData name="Dan Balsdon" userId="ec524dc261301247" providerId="LiveId" clId="{499756E4-D6A0-43D7-AA4C-56801AB541DF}" dt="2024-12-15T07:57:13.949" v="82" actId="20577"/>
          <ac:spMkLst>
            <pc:docMk/>
            <pc:sldMk cId="1318420221" sldId="267"/>
            <ac:spMk id="11" creationId="{07ECAB89-7C01-447C-B3A0-50A325196240}"/>
          </ac:spMkLst>
        </pc:spChg>
      </pc:sldChg>
      <pc:sldChg chg="modSp mod">
        <pc:chgData name="Dan Balsdon" userId="ec524dc261301247" providerId="LiveId" clId="{499756E4-D6A0-43D7-AA4C-56801AB541DF}" dt="2024-12-15T07:57:31.966" v="90" actId="20577"/>
        <pc:sldMkLst>
          <pc:docMk/>
          <pc:sldMk cId="213159911" sldId="294"/>
        </pc:sldMkLst>
        <pc:spChg chg="mod">
          <ac:chgData name="Dan Balsdon" userId="ec524dc261301247" providerId="LiveId" clId="{499756E4-D6A0-43D7-AA4C-56801AB541DF}" dt="2024-12-15T07:57:31.966" v="90" actId="20577"/>
          <ac:spMkLst>
            <pc:docMk/>
            <pc:sldMk cId="213159911" sldId="294"/>
            <ac:spMk id="3" creationId="{82ADA263-56CC-43A2-BB54-2A73F2EAD058}"/>
          </ac:spMkLst>
        </pc:spChg>
        <pc:spChg chg="mod">
          <ac:chgData name="Dan Balsdon" userId="ec524dc261301247" providerId="LiveId" clId="{499756E4-D6A0-43D7-AA4C-56801AB541DF}" dt="2024-12-15T07:53:43.727" v="9" actId="122"/>
          <ac:spMkLst>
            <pc:docMk/>
            <pc:sldMk cId="213159911" sldId="294"/>
            <ac:spMk id="9" creationId="{F46E375B-4462-4AB7-A39C-C877534B117F}"/>
          </ac:spMkLst>
        </pc:spChg>
      </pc:sldChg>
      <pc:sldChg chg="modSp mod">
        <pc:chgData name="Dan Balsdon" userId="ec524dc261301247" providerId="LiveId" clId="{499756E4-D6A0-43D7-AA4C-56801AB541DF}" dt="2024-12-15T07:53:49.472" v="11" actId="122"/>
        <pc:sldMkLst>
          <pc:docMk/>
          <pc:sldMk cId="1969456325" sldId="296"/>
        </pc:sldMkLst>
        <pc:spChg chg="mod">
          <ac:chgData name="Dan Balsdon" userId="ec524dc261301247" providerId="LiveId" clId="{499756E4-D6A0-43D7-AA4C-56801AB541DF}" dt="2024-12-15T07:53:49.472" v="11" actId="122"/>
          <ac:spMkLst>
            <pc:docMk/>
            <pc:sldMk cId="1969456325" sldId="296"/>
            <ac:spMk id="9" creationId="{F46E375B-4462-4AB7-A39C-C877534B117F}"/>
          </ac:spMkLst>
        </pc:spChg>
      </pc:sldChg>
      <pc:sldChg chg="modSp mod">
        <pc:chgData name="Dan Balsdon" userId="ec524dc261301247" providerId="LiveId" clId="{499756E4-D6A0-43D7-AA4C-56801AB541DF}" dt="2024-12-15T07:54:51.792" v="52" actId="122"/>
        <pc:sldMkLst>
          <pc:docMk/>
          <pc:sldMk cId="2410454307" sldId="309"/>
        </pc:sldMkLst>
        <pc:spChg chg="mod">
          <ac:chgData name="Dan Balsdon" userId="ec524dc261301247" providerId="LiveId" clId="{499756E4-D6A0-43D7-AA4C-56801AB541DF}" dt="2024-12-15T07:54:51.792" v="52" actId="122"/>
          <ac:spMkLst>
            <pc:docMk/>
            <pc:sldMk cId="2410454307" sldId="309"/>
            <ac:spMk id="9" creationId="{F46E375B-4462-4AB7-A39C-C877534B117F}"/>
          </ac:spMkLst>
        </pc:spChg>
      </pc:sldChg>
      <pc:sldChg chg="modSp mod">
        <pc:chgData name="Dan Balsdon" userId="ec524dc261301247" providerId="LiveId" clId="{499756E4-D6A0-43D7-AA4C-56801AB541DF}" dt="2024-12-15T07:55:02.342" v="69" actId="122"/>
        <pc:sldMkLst>
          <pc:docMk/>
          <pc:sldMk cId="4146640587" sldId="312"/>
        </pc:sldMkLst>
        <pc:spChg chg="mod">
          <ac:chgData name="Dan Balsdon" userId="ec524dc261301247" providerId="LiveId" clId="{499756E4-D6A0-43D7-AA4C-56801AB541DF}" dt="2024-12-15T07:55:02.342" v="69" actId="122"/>
          <ac:spMkLst>
            <pc:docMk/>
            <pc:sldMk cId="4146640587" sldId="312"/>
            <ac:spMk id="9" creationId="{F46E375B-4462-4AB7-A39C-C877534B117F}"/>
          </ac:spMkLst>
        </pc:spChg>
      </pc:sldChg>
      <pc:sldChg chg="modSp mod">
        <pc:chgData name="Dan Balsdon" userId="ec524dc261301247" providerId="LiveId" clId="{499756E4-D6A0-43D7-AA4C-56801AB541DF}" dt="2024-12-15T07:53:54.287" v="13" actId="122"/>
        <pc:sldMkLst>
          <pc:docMk/>
          <pc:sldMk cId="3546083449" sldId="314"/>
        </pc:sldMkLst>
        <pc:spChg chg="mod">
          <ac:chgData name="Dan Balsdon" userId="ec524dc261301247" providerId="LiveId" clId="{499756E4-D6A0-43D7-AA4C-56801AB541DF}" dt="2024-12-15T07:53:54.287" v="13" actId="122"/>
          <ac:spMkLst>
            <pc:docMk/>
            <pc:sldMk cId="3546083449" sldId="314"/>
            <ac:spMk id="9" creationId="{F46E375B-4462-4AB7-A39C-C877534B117F}"/>
          </ac:spMkLst>
        </pc:spChg>
      </pc:sldChg>
      <pc:sldChg chg="modSp mod">
        <pc:chgData name="Dan Balsdon" userId="ec524dc261301247" providerId="LiveId" clId="{499756E4-D6A0-43D7-AA4C-56801AB541DF}" dt="2024-12-15T07:53:59.309" v="15" actId="122"/>
        <pc:sldMkLst>
          <pc:docMk/>
          <pc:sldMk cId="2526436776" sldId="315"/>
        </pc:sldMkLst>
        <pc:spChg chg="mod">
          <ac:chgData name="Dan Balsdon" userId="ec524dc261301247" providerId="LiveId" clId="{499756E4-D6A0-43D7-AA4C-56801AB541DF}" dt="2024-12-15T07:53:59.309" v="15" actId="122"/>
          <ac:spMkLst>
            <pc:docMk/>
            <pc:sldMk cId="2526436776" sldId="315"/>
            <ac:spMk id="9" creationId="{F46E375B-4462-4AB7-A39C-C877534B117F}"/>
          </ac:spMkLst>
        </pc:spChg>
      </pc:sldChg>
      <pc:sldChg chg="modSp mod">
        <pc:chgData name="Dan Balsdon" userId="ec524dc261301247" providerId="LiveId" clId="{499756E4-D6A0-43D7-AA4C-56801AB541DF}" dt="2024-12-15T07:54:09.593" v="17" actId="122"/>
        <pc:sldMkLst>
          <pc:docMk/>
          <pc:sldMk cId="2291417122" sldId="316"/>
        </pc:sldMkLst>
        <pc:spChg chg="mod">
          <ac:chgData name="Dan Balsdon" userId="ec524dc261301247" providerId="LiveId" clId="{499756E4-D6A0-43D7-AA4C-56801AB541DF}" dt="2024-12-15T07:54:09.593" v="17" actId="122"/>
          <ac:spMkLst>
            <pc:docMk/>
            <pc:sldMk cId="2291417122" sldId="316"/>
            <ac:spMk id="9" creationId="{F46E375B-4462-4AB7-A39C-C877534B117F}"/>
          </ac:spMkLst>
        </pc:spChg>
      </pc:sldChg>
      <pc:sldChg chg="modSp mod">
        <pc:chgData name="Dan Balsdon" userId="ec524dc261301247" providerId="LiveId" clId="{499756E4-D6A0-43D7-AA4C-56801AB541DF}" dt="2024-12-15T07:54:29.156" v="43" actId="122"/>
        <pc:sldMkLst>
          <pc:docMk/>
          <pc:sldMk cId="411956924" sldId="324"/>
        </pc:sldMkLst>
        <pc:spChg chg="mod">
          <ac:chgData name="Dan Balsdon" userId="ec524dc261301247" providerId="LiveId" clId="{499756E4-D6A0-43D7-AA4C-56801AB541DF}" dt="2024-12-15T07:54:29.156" v="43" actId="122"/>
          <ac:spMkLst>
            <pc:docMk/>
            <pc:sldMk cId="411956924" sldId="324"/>
            <ac:spMk id="9" creationId="{F46E375B-4462-4AB7-A39C-C877534B117F}"/>
          </ac:spMkLst>
        </pc:spChg>
      </pc:sldChg>
      <pc:sldChg chg="modSp mod">
        <pc:chgData name="Dan Balsdon" userId="ec524dc261301247" providerId="LiveId" clId="{499756E4-D6A0-43D7-AA4C-56801AB541DF}" dt="2024-12-15T07:54:34.384" v="45" actId="122"/>
        <pc:sldMkLst>
          <pc:docMk/>
          <pc:sldMk cId="3135747765" sldId="325"/>
        </pc:sldMkLst>
        <pc:spChg chg="mod">
          <ac:chgData name="Dan Balsdon" userId="ec524dc261301247" providerId="LiveId" clId="{499756E4-D6A0-43D7-AA4C-56801AB541DF}" dt="2024-12-15T07:54:34.384" v="45" actId="122"/>
          <ac:spMkLst>
            <pc:docMk/>
            <pc:sldMk cId="3135747765" sldId="325"/>
            <ac:spMk id="9" creationId="{F46E375B-4462-4AB7-A39C-C877534B117F}"/>
          </ac:spMkLst>
        </pc:spChg>
      </pc:sldChg>
      <pc:sldChg chg="modSp mod">
        <pc:chgData name="Dan Balsdon" userId="ec524dc261301247" providerId="LiveId" clId="{499756E4-D6A0-43D7-AA4C-56801AB541DF}" dt="2024-12-15T07:54:38.269" v="47" actId="122"/>
        <pc:sldMkLst>
          <pc:docMk/>
          <pc:sldMk cId="597958768" sldId="326"/>
        </pc:sldMkLst>
        <pc:spChg chg="mod">
          <ac:chgData name="Dan Balsdon" userId="ec524dc261301247" providerId="LiveId" clId="{499756E4-D6A0-43D7-AA4C-56801AB541DF}" dt="2024-12-15T07:54:38.269" v="47" actId="122"/>
          <ac:spMkLst>
            <pc:docMk/>
            <pc:sldMk cId="597958768" sldId="326"/>
            <ac:spMk id="9" creationId="{F46E375B-4462-4AB7-A39C-C877534B117F}"/>
          </ac:spMkLst>
        </pc:spChg>
      </pc:sldChg>
      <pc:sldChg chg="modSp mod">
        <pc:chgData name="Dan Balsdon" userId="ec524dc261301247" providerId="LiveId" clId="{499756E4-D6A0-43D7-AA4C-56801AB541DF}" dt="2024-12-15T07:54:43.563" v="49" actId="122"/>
        <pc:sldMkLst>
          <pc:docMk/>
          <pc:sldMk cId="1761318470" sldId="327"/>
        </pc:sldMkLst>
        <pc:spChg chg="mod">
          <ac:chgData name="Dan Balsdon" userId="ec524dc261301247" providerId="LiveId" clId="{499756E4-D6A0-43D7-AA4C-56801AB541DF}" dt="2024-12-15T07:54:43.563" v="49" actId="122"/>
          <ac:spMkLst>
            <pc:docMk/>
            <pc:sldMk cId="1761318470" sldId="327"/>
            <ac:spMk id="9" creationId="{F46E375B-4462-4AB7-A39C-C877534B117F}"/>
          </ac:spMkLst>
        </pc:spChg>
      </pc:sldChg>
      <pc:sldChg chg="modSp mod">
        <pc:chgData name="Dan Balsdon" userId="ec524dc261301247" providerId="LiveId" clId="{499756E4-D6A0-43D7-AA4C-56801AB541DF}" dt="2024-12-15T07:54:47.281" v="51"/>
        <pc:sldMkLst>
          <pc:docMk/>
          <pc:sldMk cId="3091430335" sldId="328"/>
        </pc:sldMkLst>
        <pc:spChg chg="mod">
          <ac:chgData name="Dan Balsdon" userId="ec524dc261301247" providerId="LiveId" clId="{499756E4-D6A0-43D7-AA4C-56801AB541DF}" dt="2024-12-15T07:54:47.281" v="51"/>
          <ac:spMkLst>
            <pc:docMk/>
            <pc:sldMk cId="3091430335" sldId="328"/>
            <ac:spMk id="9" creationId="{F46E375B-4462-4AB7-A39C-C877534B117F}"/>
          </ac:spMkLst>
        </pc:spChg>
      </pc:sldChg>
      <pc:sldChg chg="modSp mod">
        <pc:chgData name="Dan Balsdon" userId="ec524dc261301247" providerId="LiveId" clId="{499756E4-D6A0-43D7-AA4C-56801AB541DF}" dt="2024-12-15T07:55:07.392" v="71" actId="122"/>
        <pc:sldMkLst>
          <pc:docMk/>
          <pc:sldMk cId="782315402" sldId="329"/>
        </pc:sldMkLst>
        <pc:spChg chg="mod">
          <ac:chgData name="Dan Balsdon" userId="ec524dc261301247" providerId="LiveId" clId="{499756E4-D6A0-43D7-AA4C-56801AB541DF}" dt="2024-12-15T07:55:07.392" v="71" actId="122"/>
          <ac:spMkLst>
            <pc:docMk/>
            <pc:sldMk cId="782315402" sldId="329"/>
            <ac:spMk id="9" creationId="{F46E375B-4462-4AB7-A39C-C877534B117F}"/>
          </ac:spMkLst>
        </pc:spChg>
      </pc:sldChg>
    </pc:docChg>
  </pc:docChgLst>
  <pc:docChgLst>
    <pc:chgData name="Dan Balsdon" userId="ec524dc261301247" providerId="LiveId" clId="{8A93CDAD-DCFB-4C8D-93A3-FB700303E1BF}"/>
    <pc:docChg chg="undo custSel addSld delSld modSld sldOrd">
      <pc:chgData name="Dan Balsdon" userId="ec524dc261301247" providerId="LiveId" clId="{8A93CDAD-DCFB-4C8D-93A3-FB700303E1BF}" dt="2021-12-16T10:00:46.296" v="405" actId="404"/>
      <pc:docMkLst>
        <pc:docMk/>
      </pc:docMkLst>
      <pc:sldChg chg="modSp mod">
        <pc:chgData name="Dan Balsdon" userId="ec524dc261301247" providerId="LiveId" clId="{8A93CDAD-DCFB-4C8D-93A3-FB700303E1BF}" dt="2021-12-16T09:49:49.800" v="172" actId="14826"/>
        <pc:sldMkLst>
          <pc:docMk/>
          <pc:sldMk cId="1318420221" sldId="267"/>
        </pc:sldMkLst>
      </pc:sldChg>
      <pc:sldChg chg="addSp delSp modSp mod">
        <pc:chgData name="Dan Balsdon" userId="ec524dc261301247" providerId="LiveId" clId="{8A93CDAD-DCFB-4C8D-93A3-FB700303E1BF}" dt="2021-12-16T09:51:57.229" v="248" actId="20577"/>
        <pc:sldMkLst>
          <pc:docMk/>
          <pc:sldMk cId="213159911" sldId="294"/>
        </pc:sldMkLst>
      </pc:sldChg>
      <pc:sldChg chg="del">
        <pc:chgData name="Dan Balsdon" userId="ec524dc261301247" providerId="LiveId" clId="{8A93CDAD-DCFB-4C8D-93A3-FB700303E1BF}" dt="2021-12-16T09:59:08.111" v="366" actId="47"/>
        <pc:sldMkLst>
          <pc:docMk/>
          <pc:sldMk cId="2666789891" sldId="295"/>
        </pc:sldMkLst>
      </pc:sldChg>
      <pc:sldChg chg="addSp delSp modSp mod">
        <pc:chgData name="Dan Balsdon" userId="ec524dc261301247" providerId="LiveId" clId="{8A93CDAD-DCFB-4C8D-93A3-FB700303E1BF}" dt="2021-12-16T09:52:23.598" v="255"/>
        <pc:sldMkLst>
          <pc:docMk/>
          <pc:sldMk cId="1969456325" sldId="296"/>
        </pc:sldMkLst>
      </pc:sldChg>
      <pc:sldChg chg="del">
        <pc:chgData name="Dan Balsdon" userId="ec524dc261301247" providerId="LiveId" clId="{8A93CDAD-DCFB-4C8D-93A3-FB700303E1BF}" dt="2021-12-16T09:59:08.700" v="367" actId="47"/>
        <pc:sldMkLst>
          <pc:docMk/>
          <pc:sldMk cId="2639522806" sldId="297"/>
        </pc:sldMkLst>
      </pc:sldChg>
      <pc:sldChg chg="del">
        <pc:chgData name="Dan Balsdon" userId="ec524dc261301247" providerId="LiveId" clId="{8A93CDAD-DCFB-4C8D-93A3-FB700303E1BF}" dt="2021-12-16T09:59:09.236" v="368" actId="47"/>
        <pc:sldMkLst>
          <pc:docMk/>
          <pc:sldMk cId="2662588027" sldId="298"/>
        </pc:sldMkLst>
      </pc:sldChg>
      <pc:sldChg chg="del">
        <pc:chgData name="Dan Balsdon" userId="ec524dc261301247" providerId="LiveId" clId="{8A93CDAD-DCFB-4C8D-93A3-FB700303E1BF}" dt="2021-12-16T09:59:10.225" v="369" actId="47"/>
        <pc:sldMkLst>
          <pc:docMk/>
          <pc:sldMk cId="4058488543" sldId="299"/>
        </pc:sldMkLst>
      </pc:sldChg>
      <pc:sldChg chg="del">
        <pc:chgData name="Dan Balsdon" userId="ec524dc261301247" providerId="LiveId" clId="{8A93CDAD-DCFB-4C8D-93A3-FB700303E1BF}" dt="2021-12-16T09:59:10.711" v="370" actId="47"/>
        <pc:sldMkLst>
          <pc:docMk/>
          <pc:sldMk cId="776251524" sldId="300"/>
        </pc:sldMkLst>
      </pc:sldChg>
      <pc:sldChg chg="del">
        <pc:chgData name="Dan Balsdon" userId="ec524dc261301247" providerId="LiveId" clId="{8A93CDAD-DCFB-4C8D-93A3-FB700303E1BF}" dt="2021-12-16T09:59:11.234" v="371" actId="47"/>
        <pc:sldMkLst>
          <pc:docMk/>
          <pc:sldMk cId="2253699627" sldId="301"/>
        </pc:sldMkLst>
      </pc:sldChg>
      <pc:sldChg chg="del">
        <pc:chgData name="Dan Balsdon" userId="ec524dc261301247" providerId="LiveId" clId="{8A93CDAD-DCFB-4C8D-93A3-FB700303E1BF}" dt="2021-12-16T09:59:11.968" v="372" actId="47"/>
        <pc:sldMkLst>
          <pc:docMk/>
          <pc:sldMk cId="686180892" sldId="302"/>
        </pc:sldMkLst>
      </pc:sldChg>
      <pc:sldChg chg="del">
        <pc:chgData name="Dan Balsdon" userId="ec524dc261301247" providerId="LiveId" clId="{8A93CDAD-DCFB-4C8D-93A3-FB700303E1BF}" dt="2021-12-16T09:59:12.584" v="373" actId="47"/>
        <pc:sldMkLst>
          <pc:docMk/>
          <pc:sldMk cId="252261091" sldId="303"/>
        </pc:sldMkLst>
      </pc:sldChg>
      <pc:sldChg chg="del">
        <pc:chgData name="Dan Balsdon" userId="ec524dc261301247" providerId="LiveId" clId="{8A93CDAD-DCFB-4C8D-93A3-FB700303E1BF}" dt="2021-12-16T09:59:13.460" v="374" actId="47"/>
        <pc:sldMkLst>
          <pc:docMk/>
          <pc:sldMk cId="3619754388" sldId="304"/>
        </pc:sldMkLst>
      </pc:sldChg>
      <pc:sldChg chg="del">
        <pc:chgData name="Dan Balsdon" userId="ec524dc261301247" providerId="LiveId" clId="{8A93CDAD-DCFB-4C8D-93A3-FB700303E1BF}" dt="2021-12-16T09:59:15.149" v="375" actId="47"/>
        <pc:sldMkLst>
          <pc:docMk/>
          <pc:sldMk cId="1869705012" sldId="305"/>
        </pc:sldMkLst>
      </pc:sldChg>
      <pc:sldChg chg="del">
        <pc:chgData name="Dan Balsdon" userId="ec524dc261301247" providerId="LiveId" clId="{8A93CDAD-DCFB-4C8D-93A3-FB700303E1BF}" dt="2021-12-16T09:59:16.055" v="376" actId="47"/>
        <pc:sldMkLst>
          <pc:docMk/>
          <pc:sldMk cId="3354165198" sldId="306"/>
        </pc:sldMkLst>
      </pc:sldChg>
      <pc:sldChg chg="del">
        <pc:chgData name="Dan Balsdon" userId="ec524dc261301247" providerId="LiveId" clId="{8A93CDAD-DCFB-4C8D-93A3-FB700303E1BF}" dt="2021-12-16T09:59:18.878" v="377" actId="47"/>
        <pc:sldMkLst>
          <pc:docMk/>
          <pc:sldMk cId="275093536" sldId="307"/>
        </pc:sldMkLst>
      </pc:sldChg>
      <pc:sldChg chg="del">
        <pc:chgData name="Dan Balsdon" userId="ec524dc261301247" providerId="LiveId" clId="{8A93CDAD-DCFB-4C8D-93A3-FB700303E1BF}" dt="2021-12-16T09:59:19.680" v="378" actId="47"/>
        <pc:sldMkLst>
          <pc:docMk/>
          <pc:sldMk cId="491896109" sldId="308"/>
        </pc:sldMkLst>
      </pc:sldChg>
      <pc:sldChg chg="modSp mod">
        <pc:chgData name="Dan Balsdon" userId="ec524dc261301247" providerId="LiveId" clId="{8A93CDAD-DCFB-4C8D-93A3-FB700303E1BF}" dt="2021-12-16T09:59:43.008" v="383" actId="1076"/>
        <pc:sldMkLst>
          <pc:docMk/>
          <pc:sldMk cId="2410454307" sldId="309"/>
        </pc:sldMkLst>
      </pc:sldChg>
      <pc:sldChg chg="del">
        <pc:chgData name="Dan Balsdon" userId="ec524dc261301247" providerId="LiveId" clId="{8A93CDAD-DCFB-4C8D-93A3-FB700303E1BF}" dt="2021-12-16T09:59:23.205" v="379" actId="47"/>
        <pc:sldMkLst>
          <pc:docMk/>
          <pc:sldMk cId="2055900179" sldId="310"/>
        </pc:sldMkLst>
      </pc:sldChg>
      <pc:sldChg chg="del">
        <pc:chgData name="Dan Balsdon" userId="ec524dc261301247" providerId="LiveId" clId="{8A93CDAD-DCFB-4C8D-93A3-FB700303E1BF}" dt="2021-12-16T09:59:56.332" v="384" actId="47"/>
        <pc:sldMkLst>
          <pc:docMk/>
          <pc:sldMk cId="127957414" sldId="311"/>
        </pc:sldMkLst>
      </pc:sldChg>
      <pc:sldChg chg="addSp delSp modSp mod">
        <pc:chgData name="Dan Balsdon" userId="ec524dc261301247" providerId="LiveId" clId="{8A93CDAD-DCFB-4C8D-93A3-FB700303E1BF}" dt="2021-12-16T10:00:13.540" v="389"/>
        <pc:sldMkLst>
          <pc:docMk/>
          <pc:sldMk cId="4146640587" sldId="312"/>
        </pc:sldMkLst>
      </pc:sldChg>
      <pc:sldChg chg="del">
        <pc:chgData name="Dan Balsdon" userId="ec524dc261301247" providerId="LiveId" clId="{8A93CDAD-DCFB-4C8D-93A3-FB700303E1BF}" dt="2021-12-16T10:00:38.243" v="397" actId="47"/>
        <pc:sldMkLst>
          <pc:docMk/>
          <pc:sldMk cId="3342483911" sldId="313"/>
        </pc:sldMkLst>
      </pc:sldChg>
      <pc:sldChg chg="modSp add mod">
        <pc:chgData name="Dan Balsdon" userId="ec524dc261301247" providerId="LiveId" clId="{8A93CDAD-DCFB-4C8D-93A3-FB700303E1BF}" dt="2021-12-16T09:52:42.100" v="259" actId="20577"/>
        <pc:sldMkLst>
          <pc:docMk/>
          <pc:sldMk cId="3546083449" sldId="314"/>
        </pc:sldMkLst>
      </pc:sldChg>
      <pc:sldChg chg="modSp add mod">
        <pc:chgData name="Dan Balsdon" userId="ec524dc261301247" providerId="LiveId" clId="{8A93CDAD-DCFB-4C8D-93A3-FB700303E1BF}" dt="2021-12-16T09:52:51.506" v="261"/>
        <pc:sldMkLst>
          <pc:docMk/>
          <pc:sldMk cId="2526436776" sldId="315"/>
        </pc:sldMkLst>
      </pc:sldChg>
      <pc:sldChg chg="modSp add mod">
        <pc:chgData name="Dan Balsdon" userId="ec524dc261301247" providerId="LiveId" clId="{8A93CDAD-DCFB-4C8D-93A3-FB700303E1BF}" dt="2021-12-16T09:54:49.222" v="295" actId="20577"/>
        <pc:sldMkLst>
          <pc:docMk/>
          <pc:sldMk cId="2291417122" sldId="316"/>
        </pc:sldMkLst>
      </pc:sldChg>
      <pc:sldChg chg="modSp add mod">
        <pc:chgData name="Dan Balsdon" userId="ec524dc261301247" providerId="LiveId" clId="{8A93CDAD-DCFB-4C8D-93A3-FB700303E1BF}" dt="2021-12-16T09:55:08.980" v="298" actId="20577"/>
        <pc:sldMkLst>
          <pc:docMk/>
          <pc:sldMk cId="4056255857" sldId="317"/>
        </pc:sldMkLst>
      </pc:sldChg>
      <pc:sldChg chg="modSp add mod">
        <pc:chgData name="Dan Balsdon" userId="ec524dc261301247" providerId="LiveId" clId="{8A93CDAD-DCFB-4C8D-93A3-FB700303E1BF}" dt="2021-12-16T09:55:20.682" v="301"/>
        <pc:sldMkLst>
          <pc:docMk/>
          <pc:sldMk cId="3788485569" sldId="318"/>
        </pc:sldMkLst>
      </pc:sldChg>
      <pc:sldChg chg="modSp add mod">
        <pc:chgData name="Dan Balsdon" userId="ec524dc261301247" providerId="LiveId" clId="{8A93CDAD-DCFB-4C8D-93A3-FB700303E1BF}" dt="2021-12-16T09:55:32.620" v="303" actId="20577"/>
        <pc:sldMkLst>
          <pc:docMk/>
          <pc:sldMk cId="2599523810" sldId="319"/>
        </pc:sldMkLst>
      </pc:sldChg>
      <pc:sldChg chg="modSp add mod">
        <pc:chgData name="Dan Balsdon" userId="ec524dc261301247" providerId="LiveId" clId="{8A93CDAD-DCFB-4C8D-93A3-FB700303E1BF}" dt="2021-12-16T09:55:40.656" v="305" actId="20577"/>
        <pc:sldMkLst>
          <pc:docMk/>
          <pc:sldMk cId="1915158767" sldId="320"/>
        </pc:sldMkLst>
      </pc:sldChg>
      <pc:sldChg chg="modSp add mod">
        <pc:chgData name="Dan Balsdon" userId="ec524dc261301247" providerId="LiveId" clId="{8A93CDAD-DCFB-4C8D-93A3-FB700303E1BF}" dt="2021-12-16T09:56:24.940" v="316" actId="14100"/>
        <pc:sldMkLst>
          <pc:docMk/>
          <pc:sldMk cId="1868711993" sldId="321"/>
        </pc:sldMkLst>
      </pc:sldChg>
      <pc:sldChg chg="modSp add mod">
        <pc:chgData name="Dan Balsdon" userId="ec524dc261301247" providerId="LiveId" clId="{8A93CDAD-DCFB-4C8D-93A3-FB700303E1BF}" dt="2021-12-16T09:56:39.888" v="319" actId="14100"/>
        <pc:sldMkLst>
          <pc:docMk/>
          <pc:sldMk cId="2932832252" sldId="322"/>
        </pc:sldMkLst>
      </pc:sldChg>
      <pc:sldChg chg="modSp add mod">
        <pc:chgData name="Dan Balsdon" userId="ec524dc261301247" providerId="LiveId" clId="{8A93CDAD-DCFB-4C8D-93A3-FB700303E1BF}" dt="2021-12-16T09:56:57.582" v="330" actId="404"/>
        <pc:sldMkLst>
          <pc:docMk/>
          <pc:sldMk cId="3540550198" sldId="323"/>
        </pc:sldMkLst>
      </pc:sldChg>
      <pc:sldChg chg="delSp modSp add mod">
        <pc:chgData name="Dan Balsdon" userId="ec524dc261301247" providerId="LiveId" clId="{8A93CDAD-DCFB-4C8D-93A3-FB700303E1BF}" dt="2021-12-16T09:57:16.054" v="334" actId="478"/>
        <pc:sldMkLst>
          <pc:docMk/>
          <pc:sldMk cId="411956924" sldId="324"/>
        </pc:sldMkLst>
      </pc:sldChg>
      <pc:sldChg chg="modSp add mod ord">
        <pc:chgData name="Dan Balsdon" userId="ec524dc261301247" providerId="LiveId" clId="{8A93CDAD-DCFB-4C8D-93A3-FB700303E1BF}" dt="2021-12-16T09:57:55.167" v="345" actId="20577"/>
        <pc:sldMkLst>
          <pc:docMk/>
          <pc:sldMk cId="3135747765" sldId="325"/>
        </pc:sldMkLst>
      </pc:sldChg>
      <pc:sldChg chg="modSp add mod">
        <pc:chgData name="Dan Balsdon" userId="ec524dc261301247" providerId="LiveId" clId="{8A93CDAD-DCFB-4C8D-93A3-FB700303E1BF}" dt="2021-12-16T09:58:35.172" v="359" actId="20577"/>
        <pc:sldMkLst>
          <pc:docMk/>
          <pc:sldMk cId="597958768" sldId="326"/>
        </pc:sldMkLst>
      </pc:sldChg>
      <pc:sldChg chg="add">
        <pc:chgData name="Dan Balsdon" userId="ec524dc261301247" providerId="LiveId" clId="{8A93CDAD-DCFB-4C8D-93A3-FB700303E1BF}" dt="2021-12-16T09:58:46.039" v="360"/>
        <pc:sldMkLst>
          <pc:docMk/>
          <pc:sldMk cId="1761318470" sldId="327"/>
        </pc:sldMkLst>
      </pc:sldChg>
      <pc:sldChg chg="modSp add mod">
        <pc:chgData name="Dan Balsdon" userId="ec524dc261301247" providerId="LiveId" clId="{8A93CDAD-DCFB-4C8D-93A3-FB700303E1BF}" dt="2021-12-16T09:59:04.180" v="365" actId="2711"/>
        <pc:sldMkLst>
          <pc:docMk/>
          <pc:sldMk cId="3091430335" sldId="328"/>
        </pc:sldMkLst>
      </pc:sldChg>
      <pc:sldChg chg="delSp modSp add mod">
        <pc:chgData name="Dan Balsdon" userId="ec524dc261301247" providerId="LiveId" clId="{8A93CDAD-DCFB-4C8D-93A3-FB700303E1BF}" dt="2021-12-16T10:00:46.296" v="405" actId="404"/>
        <pc:sldMkLst>
          <pc:docMk/>
          <pc:sldMk cId="782315402" sldId="329"/>
        </pc:sldMkLst>
      </pc:sldChg>
      <pc:sldChg chg="add del">
        <pc:chgData name="Dan Balsdon" userId="ec524dc261301247" providerId="LiveId" clId="{8A93CDAD-DCFB-4C8D-93A3-FB700303E1BF}" dt="2021-12-16T10:00:17.810" v="391" actId="2890"/>
        <pc:sldMkLst>
          <pc:docMk/>
          <pc:sldMk cId="2401850733" sldId="32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FF2CF7-49E1-44CB-8189-9190AF5AD34F}" type="datetimeFigureOut">
              <a:rPr lang="en-GB" smtClean="0"/>
              <a:t>15/12/2024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8E3350-A23F-4840-84DB-7EA32B8F0C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05185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8E3350-A23F-4840-84DB-7EA32B8F0C1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34325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8E3350-A23F-4840-84DB-7EA32B8F0C1E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99687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8E3350-A23F-4840-84DB-7EA32B8F0C1E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13402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8E3350-A23F-4840-84DB-7EA32B8F0C1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17168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8E3350-A23F-4840-84DB-7EA32B8F0C1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16962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8E3350-A23F-4840-84DB-7EA32B8F0C1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03503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8E3350-A23F-4840-84DB-7EA32B8F0C1E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53636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8E3350-A23F-4840-84DB-7EA32B8F0C1E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58227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8E3350-A23F-4840-84DB-7EA32B8F0C1E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253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8E3350-A23F-4840-84DB-7EA32B8F0C1E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78429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8E3350-A23F-4840-84DB-7EA32B8F0C1E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831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8E3350-A23F-4840-84DB-7EA32B8F0C1E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39721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8E3350-A23F-4840-84DB-7EA32B8F0C1E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35057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8E3350-A23F-4840-84DB-7EA32B8F0C1E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8038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8E3350-A23F-4840-84DB-7EA32B8F0C1E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00904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8E3350-A23F-4840-84DB-7EA32B8F0C1E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1919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8E3350-A23F-4840-84DB-7EA32B8F0C1E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31778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8E3350-A23F-4840-84DB-7EA32B8F0C1E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847554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8E3350-A23F-4840-84DB-7EA32B8F0C1E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85370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8E3350-A23F-4840-84DB-7EA32B8F0C1E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297825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8E3350-A23F-4840-84DB-7EA32B8F0C1E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58569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1945C-A7B6-4B9D-A450-6E7C3EC637A0}" type="datetimeFigureOut">
              <a:rPr lang="en-GB" smtClean="0"/>
              <a:t>15/12/2024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7B9FD-F387-4D58-B80F-160067898A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0143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1945C-A7B6-4B9D-A450-6E7C3EC637A0}" type="datetimeFigureOut">
              <a:rPr lang="en-GB" smtClean="0"/>
              <a:t>15/12/2024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7B9FD-F387-4D58-B80F-160067898A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9130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1945C-A7B6-4B9D-A450-6E7C3EC637A0}" type="datetimeFigureOut">
              <a:rPr lang="en-GB" smtClean="0"/>
              <a:t>15/12/2024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7B9FD-F387-4D58-B80F-160067898A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0440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1945C-A7B6-4B9D-A450-6E7C3EC637A0}" type="datetimeFigureOut">
              <a:rPr lang="en-GB" smtClean="0"/>
              <a:t>15/12/2024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7B9FD-F387-4D58-B80F-160067898A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5089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1945C-A7B6-4B9D-A450-6E7C3EC637A0}" type="datetimeFigureOut">
              <a:rPr lang="en-GB" smtClean="0"/>
              <a:t>15/12/2024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7B9FD-F387-4D58-B80F-160067898A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9635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1945C-A7B6-4B9D-A450-6E7C3EC637A0}" type="datetimeFigureOut">
              <a:rPr lang="en-GB" smtClean="0"/>
              <a:t>15/12/2024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7B9FD-F387-4D58-B80F-160067898A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7309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1945C-A7B6-4B9D-A450-6E7C3EC637A0}" type="datetimeFigureOut">
              <a:rPr lang="en-GB" smtClean="0"/>
              <a:t>15/12/2024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7B9FD-F387-4D58-B80F-160067898A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9391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1945C-A7B6-4B9D-A450-6E7C3EC637A0}" type="datetimeFigureOut">
              <a:rPr lang="en-GB" smtClean="0"/>
              <a:t>15/12/2024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7B9FD-F387-4D58-B80F-160067898A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1266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1945C-A7B6-4B9D-A450-6E7C3EC637A0}" type="datetimeFigureOut">
              <a:rPr lang="en-GB" smtClean="0"/>
              <a:t>15/12/2024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7B9FD-F387-4D58-B80F-160067898A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0710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1945C-A7B6-4B9D-A450-6E7C3EC637A0}" type="datetimeFigureOut">
              <a:rPr lang="en-GB" smtClean="0"/>
              <a:t>15/12/2024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7B9FD-F387-4D58-B80F-160067898A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18970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1945C-A7B6-4B9D-A450-6E7C3EC637A0}" type="datetimeFigureOut">
              <a:rPr lang="en-GB" smtClean="0"/>
              <a:t>15/12/2024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7B9FD-F387-4D58-B80F-160067898A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9250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31945C-A7B6-4B9D-A450-6E7C3EC637A0}" type="datetimeFigureOut">
              <a:rPr lang="en-GB" smtClean="0"/>
              <a:t>15/12/2024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97B9FD-F387-4D58-B80F-160067898A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7516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544F22-85EF-4B15-BB13-B83B46BE62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591" y="96197"/>
            <a:ext cx="11933816" cy="2915944"/>
          </a:xfrm>
          <a:noFill/>
        </p:spPr>
        <p:txBody>
          <a:bodyPr>
            <a:noAutofit/>
          </a:bodyPr>
          <a:lstStyle/>
          <a:p>
            <a:pPr algn="ctr"/>
            <a:r>
              <a:rPr lang="en-GB" sz="8800" dirty="0">
                <a:latin typeface="Franklin Gothic Demi" panose="020B0703020102020204" pitchFamily="34" charset="0"/>
              </a:rPr>
              <a:t>Joy to the World!</a:t>
            </a:r>
            <a:br>
              <a:rPr lang="en-GB" sz="8800" dirty="0">
                <a:latin typeface="Franklin Gothic Demi" panose="020B0703020102020204" pitchFamily="34" charset="0"/>
              </a:rPr>
            </a:br>
            <a:r>
              <a:rPr lang="en-GB" sz="6600" dirty="0">
                <a:latin typeface="Franklin Gothic Demi" panose="020B0703020102020204" pitchFamily="34" charset="0"/>
              </a:rPr>
              <a:t>Holy Communion for Christmas</a:t>
            </a:r>
            <a:endParaRPr lang="en-GB" sz="5400" dirty="0">
              <a:latin typeface="Franklin Gothic Demi" panose="020B07030201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7BE904-6AA3-4826-BABC-306E791EF3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89725" y="2833461"/>
            <a:ext cx="4481547" cy="3217611"/>
          </a:xfrm>
          <a:prstGeom prst="rect">
            <a:avLst/>
          </a:prstGeom>
        </p:spPr>
      </p:pic>
      <p:pic>
        <p:nvPicPr>
          <p:cNvPr id="9" name="Picture 8" descr="A red and white flag&#10;&#10;Description automatically generated with medium confidence">
            <a:extLst>
              <a:ext uri="{FF2B5EF4-FFF2-40B4-BE49-F238E27FC236}">
                <a16:creationId xmlns:a16="http://schemas.microsoft.com/office/drawing/2014/main" id="{E28BD427-3891-470D-8EEF-ADC982BE875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5962" y="96196"/>
            <a:ext cx="931445" cy="92723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7ECAB89-7C01-447C-B3A0-50A325196240}"/>
              </a:ext>
            </a:extLst>
          </p:cNvPr>
          <p:cNvSpPr txBox="1"/>
          <p:nvPr/>
        </p:nvSpPr>
        <p:spPr>
          <a:xfrm>
            <a:off x="458097" y="6211669"/>
            <a:ext cx="1173390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6700" algn="r">
              <a:tabLst>
                <a:tab pos="228600" algn="r"/>
                <a:tab pos="304800" algn="l"/>
                <a:tab pos="457200" algn="l"/>
                <a:tab pos="533400" algn="l"/>
                <a:tab pos="685800" algn="l"/>
                <a:tab pos="4114800" algn="l"/>
                <a:tab pos="4572000" algn="l"/>
                <a:tab pos="5029200" algn="l"/>
                <a:tab pos="5486400" algn="l"/>
              </a:tabLst>
            </a:pPr>
            <a:r>
              <a:rPr lang="en-US" sz="1800" i="1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Franklin Gothic Book" panose="020B0503020102020204" pitchFamily="34" charset="0"/>
                <a:ea typeface="Arial Unicode MS"/>
                <a:cs typeface="Arial Unicode MS"/>
              </a:rPr>
              <a:t>Communion Liturgy by Dan Balsdon 2021, (COMM022) </a:t>
            </a:r>
          </a:p>
          <a:p>
            <a:pPr marL="266700" algn="r">
              <a:tabLst>
                <a:tab pos="228600" algn="r"/>
                <a:tab pos="304800" algn="l"/>
                <a:tab pos="457200" algn="l"/>
                <a:tab pos="533400" algn="l"/>
                <a:tab pos="685800" algn="l"/>
                <a:tab pos="4114800" algn="l"/>
                <a:tab pos="4572000" algn="l"/>
                <a:tab pos="5029200" algn="l"/>
                <a:tab pos="5486400" algn="l"/>
              </a:tabLst>
            </a:pPr>
            <a:r>
              <a:rPr lang="en-US" sz="1800" i="1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Franklin Gothic Book" panose="020B0503020102020204" pitchFamily="34" charset="0"/>
                <a:ea typeface="Arial Unicode MS"/>
                <a:cs typeface="Arial Unicode MS"/>
              </a:rPr>
              <a:t>with some elements adapted from Methodist Worship Book: order for Christmas and Epiphany</a:t>
            </a:r>
            <a:r>
              <a:rPr lang="en-US" i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Franklin Gothic Book" panose="020B0503020102020204" pitchFamily="34" charset="0"/>
                <a:ea typeface="Arial Unicode MS"/>
                <a:cs typeface="Arial Unicode MS"/>
              </a:rPr>
              <a:t> @TMCP</a:t>
            </a:r>
            <a:endParaRPr lang="en-GB" sz="1800" i="1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Franklin Gothic Book" panose="020B0503020102020204" pitchFamily="34" charset="0"/>
              <a:ea typeface="Arial Unicode MS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13184202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ADA263-56CC-43A2-BB54-2A73F2EAD0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202" y="1006123"/>
            <a:ext cx="11376645" cy="4845754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4800" dirty="0">
                <a:latin typeface="Franklin Gothic Book" panose="020B0503020102020204" pitchFamily="34" charset="0"/>
              </a:rPr>
              <a:t>Presider: 	Joy to the World!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4800" dirty="0">
                <a:latin typeface="Franklin Gothic Book" panose="020B0503020102020204" pitchFamily="34" charset="0"/>
              </a:rPr>
              <a:t>			The Lord has come!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4800" dirty="0">
                <a:latin typeface="Franklin Gothic Demi" panose="020B0703020102020204" pitchFamily="34" charset="0"/>
              </a:rPr>
              <a:t>All: 	Glory to God in the highest heaven!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GB" sz="2000" dirty="0">
              <a:latin typeface="Franklin Gothic Demi" panose="020B07030201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4800" dirty="0">
                <a:latin typeface="Franklin Gothic Book" panose="020B0503020102020204" pitchFamily="34" charset="0"/>
              </a:rPr>
              <a:t>Presider: 	The peace of the Lord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4800" dirty="0">
                <a:latin typeface="Franklin Gothic Book" panose="020B0503020102020204" pitchFamily="34" charset="0"/>
              </a:rPr>
              <a:t>			be always with you.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4800" dirty="0">
                <a:latin typeface="Franklin Gothic Demi" panose="020B0703020102020204" pitchFamily="34" charset="0"/>
              </a:rPr>
              <a:t>All: 		And also with you.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GB" sz="4800" dirty="0">
              <a:latin typeface="Franklin Gothic Book" panose="020B05030201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46E375B-4462-4AB7-A39C-C877534B1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4442" y="0"/>
            <a:ext cx="4887558" cy="927230"/>
          </a:xfrm>
          <a:solidFill>
            <a:schemeClr val="tx1"/>
          </a:solidFill>
        </p:spPr>
        <p:txBody>
          <a:bodyPr>
            <a:noAutofit/>
          </a:bodyPr>
          <a:lstStyle/>
          <a:p>
            <a:pPr algn="ctr"/>
            <a:r>
              <a:rPr lang="en-GB" sz="5400" dirty="0">
                <a:solidFill>
                  <a:schemeClr val="accent4">
                    <a:lumMod val="20000"/>
                    <a:lumOff val="80000"/>
                  </a:schemeClr>
                </a:solidFill>
                <a:latin typeface="Franklin Gothic Demi" panose="020B0703020102020204" pitchFamily="34" charset="0"/>
              </a:rPr>
              <a:t>Rejoicing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1092FB-F270-4371-8A37-1CF0129959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97502" y="4891809"/>
            <a:ext cx="2674400" cy="192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59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ADA263-56CC-43A2-BB54-2A73F2EAD0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202" y="1006123"/>
            <a:ext cx="11376645" cy="4845754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4800" dirty="0">
                <a:latin typeface="Franklin Gothic Book" panose="020B0503020102020204" pitchFamily="34" charset="0"/>
              </a:rPr>
              <a:t>It is our joy and delight,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4800" dirty="0">
                <a:latin typeface="Franklin Gothic Book" panose="020B0503020102020204" pitchFamily="34" charset="0"/>
              </a:rPr>
              <a:t>our reason for being,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4800" dirty="0">
                <a:latin typeface="Franklin Gothic Book" panose="020B0503020102020204" pitchFamily="34" charset="0"/>
              </a:rPr>
              <a:t>to offer our God thanks and praise.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46E375B-4462-4AB7-A39C-C877534B1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4442" y="0"/>
            <a:ext cx="4887558" cy="927230"/>
          </a:xfrm>
          <a:solidFill>
            <a:schemeClr val="tx1"/>
          </a:solidFill>
        </p:spPr>
        <p:txBody>
          <a:bodyPr>
            <a:noAutofit/>
          </a:bodyPr>
          <a:lstStyle/>
          <a:p>
            <a:pPr algn="ctr"/>
            <a:r>
              <a:rPr lang="en-GB" sz="5400" dirty="0">
                <a:solidFill>
                  <a:schemeClr val="accent4">
                    <a:lumMod val="20000"/>
                    <a:lumOff val="80000"/>
                  </a:schemeClr>
                </a:solidFill>
                <a:latin typeface="Franklin Gothic Demi" panose="020B0703020102020204" pitchFamily="34" charset="0"/>
              </a:rPr>
              <a:t>Rejoicing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CC26F3-7B17-439B-AD7A-5F53C6824F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97502" y="4891809"/>
            <a:ext cx="2674400" cy="192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4563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ADA263-56CC-43A2-BB54-2A73F2EAD0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202" y="1006123"/>
            <a:ext cx="11376645" cy="4845754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4800" dirty="0">
                <a:latin typeface="Franklin Gothic Book" panose="020B0503020102020204" pitchFamily="34" charset="0"/>
              </a:rPr>
              <a:t>Loving God all your actions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4800" dirty="0">
                <a:latin typeface="Franklin Gothic Book" panose="020B0503020102020204" pitchFamily="34" charset="0"/>
              </a:rPr>
              <a:t>show wisdom and love.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4800" dirty="0">
                <a:latin typeface="Franklin Gothic Book" panose="020B0503020102020204" pitchFamily="34" charset="0"/>
              </a:rPr>
              <a:t>Your Word spoke creation into existence,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4800" dirty="0">
                <a:latin typeface="Franklin Gothic Book" panose="020B0503020102020204" pitchFamily="34" charset="0"/>
              </a:rPr>
              <a:t>and You made us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4800" dirty="0">
                <a:latin typeface="Franklin Gothic Book" panose="020B0503020102020204" pitchFamily="34" charset="0"/>
              </a:rPr>
              <a:t>in your image and likeness. 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46E375B-4462-4AB7-A39C-C877534B1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4442" y="0"/>
            <a:ext cx="4887558" cy="927230"/>
          </a:xfrm>
          <a:solidFill>
            <a:schemeClr val="tx1"/>
          </a:solidFill>
        </p:spPr>
        <p:txBody>
          <a:bodyPr>
            <a:noAutofit/>
          </a:bodyPr>
          <a:lstStyle/>
          <a:p>
            <a:pPr algn="ctr"/>
            <a:r>
              <a:rPr lang="en-GB" sz="5400" dirty="0">
                <a:solidFill>
                  <a:schemeClr val="accent4">
                    <a:lumMod val="20000"/>
                    <a:lumOff val="80000"/>
                  </a:schemeClr>
                </a:solidFill>
                <a:latin typeface="Franklin Gothic Demi" panose="020B0703020102020204" pitchFamily="34" charset="0"/>
              </a:rPr>
              <a:t>Rejoicing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CC26F3-7B17-439B-AD7A-5F53C6824F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97502" y="4891809"/>
            <a:ext cx="2674400" cy="192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0834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ADA263-56CC-43A2-BB54-2A73F2EAD0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202" y="1006123"/>
            <a:ext cx="11376645" cy="4845754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4800" dirty="0">
                <a:latin typeface="Franklin Gothic Book" panose="020B0503020102020204" pitchFamily="34" charset="0"/>
              </a:rPr>
              <a:t>Despite our human disobedience,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4800" dirty="0">
                <a:latin typeface="Franklin Gothic Book" panose="020B0503020102020204" pitchFamily="34" charset="0"/>
              </a:rPr>
              <a:t>you do not leave us in darkness,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4800" dirty="0">
                <a:latin typeface="Franklin Gothic Book" panose="020B0503020102020204" pitchFamily="34" charset="0"/>
              </a:rPr>
              <a:t>but sent your Son, the Word </a:t>
            </a:r>
            <a:r>
              <a:rPr lang="en-GB" sz="4800" dirty="0" err="1">
                <a:latin typeface="Franklin Gothic Book" panose="020B0503020102020204" pitchFamily="34" charset="0"/>
              </a:rPr>
              <a:t>enfleshed</a:t>
            </a:r>
            <a:r>
              <a:rPr lang="en-GB" sz="4800" dirty="0">
                <a:latin typeface="Franklin Gothic Book" panose="020B0503020102020204" pitchFamily="34" charset="0"/>
              </a:rPr>
              <a:t>,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4800" dirty="0">
                <a:latin typeface="Franklin Gothic Book" panose="020B0503020102020204" pitchFamily="34" charset="0"/>
              </a:rPr>
              <a:t>to be the light of the world, and light to us. 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46E375B-4462-4AB7-A39C-C877534B1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4442" y="0"/>
            <a:ext cx="4887558" cy="927230"/>
          </a:xfrm>
          <a:solidFill>
            <a:schemeClr val="tx1"/>
          </a:solidFill>
        </p:spPr>
        <p:txBody>
          <a:bodyPr>
            <a:noAutofit/>
          </a:bodyPr>
          <a:lstStyle/>
          <a:p>
            <a:pPr algn="ctr"/>
            <a:r>
              <a:rPr lang="en-GB" sz="5400" dirty="0">
                <a:solidFill>
                  <a:schemeClr val="accent4">
                    <a:lumMod val="20000"/>
                    <a:lumOff val="80000"/>
                  </a:schemeClr>
                </a:solidFill>
                <a:latin typeface="Franklin Gothic Demi" panose="020B0703020102020204" pitchFamily="34" charset="0"/>
              </a:rPr>
              <a:t>Rejoicing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CC26F3-7B17-439B-AD7A-5F53C6824F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97502" y="4891809"/>
            <a:ext cx="2674400" cy="192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4367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ADA263-56CC-43A2-BB54-2A73F2EAD0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202" y="1006123"/>
            <a:ext cx="11376645" cy="4845754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4800" dirty="0">
                <a:latin typeface="Franklin Gothic Book" panose="020B0503020102020204" pitchFamily="34" charset="0"/>
              </a:rPr>
              <a:t>Joy to the World! The Lord has come!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4800" dirty="0">
                <a:latin typeface="Franklin Gothic Demi" panose="020B0703020102020204" pitchFamily="34" charset="0"/>
              </a:rPr>
              <a:t>Glory to God in the highest heaven!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GB" sz="4800" dirty="0">
              <a:latin typeface="Franklin Gothic Demi" panose="020B07030201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4800" dirty="0">
                <a:latin typeface="Franklin Gothic Book" panose="020B0503020102020204" pitchFamily="34" charset="0"/>
              </a:rPr>
              <a:t>Holy and redeeming God,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4800" dirty="0">
                <a:latin typeface="Franklin Gothic Book" panose="020B0503020102020204" pitchFamily="34" charset="0"/>
              </a:rPr>
              <a:t>we see your grace and truth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4800" dirty="0">
                <a:latin typeface="Franklin Gothic Book" panose="020B0503020102020204" pitchFamily="34" charset="0"/>
              </a:rPr>
              <a:t>in Jesus Christ our Lord.</a:t>
            </a:r>
            <a:r>
              <a:rPr lang="en-GB" sz="4800" dirty="0">
                <a:latin typeface="Franklin Gothic Demi" panose="020B0703020102020204" pitchFamily="34" charset="0"/>
              </a:rPr>
              <a:t> 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46E375B-4462-4AB7-A39C-C877534B1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4442" y="0"/>
            <a:ext cx="4887558" cy="927230"/>
          </a:xfrm>
          <a:solidFill>
            <a:schemeClr val="tx1"/>
          </a:solidFill>
        </p:spPr>
        <p:txBody>
          <a:bodyPr>
            <a:noAutofit/>
          </a:bodyPr>
          <a:lstStyle/>
          <a:p>
            <a:pPr algn="ctr"/>
            <a:r>
              <a:rPr lang="en-GB" sz="5400" dirty="0">
                <a:solidFill>
                  <a:schemeClr val="accent4">
                    <a:lumMod val="20000"/>
                    <a:lumOff val="80000"/>
                  </a:schemeClr>
                </a:solidFill>
                <a:latin typeface="Franklin Gothic Demi" panose="020B0703020102020204" pitchFamily="34" charset="0"/>
              </a:rPr>
              <a:t>Rejoicing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CC26F3-7B17-439B-AD7A-5F53C6824F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97502" y="4891809"/>
            <a:ext cx="2674400" cy="192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4171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ADA263-56CC-43A2-BB54-2A73F2EAD0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202" y="1006123"/>
            <a:ext cx="11376645" cy="4845754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4800" dirty="0">
                <a:latin typeface="Franklin Gothic Book" panose="020B0503020102020204" pitchFamily="34" charset="0"/>
              </a:rPr>
              <a:t>Emptying himself of all but love,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4800" dirty="0">
                <a:latin typeface="Franklin Gothic Book" panose="020B0503020102020204" pitchFamily="34" charset="0"/>
              </a:rPr>
              <a:t>he was born of Mary,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4800" dirty="0">
                <a:latin typeface="Franklin Gothic Book" panose="020B0503020102020204" pitchFamily="34" charset="0"/>
              </a:rPr>
              <a:t>shared our human nature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4800" dirty="0">
                <a:latin typeface="Franklin Gothic Book" panose="020B0503020102020204" pitchFamily="34" charset="0"/>
              </a:rPr>
              <a:t>and died on the cross. 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46E375B-4462-4AB7-A39C-C877534B1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4442" y="0"/>
            <a:ext cx="4887558" cy="927230"/>
          </a:xfrm>
          <a:solidFill>
            <a:schemeClr val="tx1"/>
          </a:solidFill>
        </p:spPr>
        <p:txBody>
          <a:bodyPr>
            <a:noAutofit/>
          </a:bodyPr>
          <a:lstStyle/>
          <a:p>
            <a:r>
              <a:rPr lang="en-GB" sz="5400" dirty="0">
                <a:solidFill>
                  <a:schemeClr val="accent4">
                    <a:lumMod val="20000"/>
                    <a:lumOff val="80000"/>
                  </a:schemeClr>
                </a:solidFill>
                <a:latin typeface="Franklin Gothic Demi" panose="020B0703020102020204" pitchFamily="34" charset="0"/>
              </a:rPr>
              <a:t>  Thanksgiving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CC26F3-7B17-439B-AD7A-5F53C6824F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97502" y="4891809"/>
            <a:ext cx="2674400" cy="192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2558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ADA263-56CC-43A2-BB54-2A73F2EAD0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202" y="1006123"/>
            <a:ext cx="11376645" cy="4845754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4800" dirty="0">
                <a:latin typeface="Franklin Gothic Book" panose="020B0503020102020204" pitchFamily="34" charset="0"/>
              </a:rPr>
              <a:t>Yet you have raised him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4800" dirty="0">
                <a:latin typeface="Franklin Gothic Book" panose="020B0503020102020204" pitchFamily="34" charset="0"/>
              </a:rPr>
              <a:t>from death to eternal life;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4800" dirty="0">
                <a:latin typeface="Franklin Gothic Book" panose="020B0503020102020204" pitchFamily="34" charset="0"/>
              </a:rPr>
              <a:t>and through him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4800" dirty="0">
                <a:latin typeface="Franklin Gothic Book" panose="020B0503020102020204" pitchFamily="34" charset="0"/>
              </a:rPr>
              <a:t>you have sent your holy and life-giving Spirit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4800" dirty="0">
                <a:latin typeface="Franklin Gothic Book" panose="020B0503020102020204" pitchFamily="34" charset="0"/>
              </a:rPr>
              <a:t>to make us your people,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GB" sz="4800" dirty="0">
              <a:latin typeface="Franklin Gothic Book" panose="020B05030201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GB" sz="4800" dirty="0">
              <a:latin typeface="Franklin Gothic Book" panose="020B05030201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46E375B-4462-4AB7-A39C-C877534B1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4442" y="0"/>
            <a:ext cx="4887558" cy="927230"/>
          </a:xfrm>
          <a:solidFill>
            <a:schemeClr val="tx1"/>
          </a:solidFill>
        </p:spPr>
        <p:txBody>
          <a:bodyPr>
            <a:noAutofit/>
          </a:bodyPr>
          <a:lstStyle/>
          <a:p>
            <a:r>
              <a:rPr lang="en-GB" sz="5400" dirty="0">
                <a:solidFill>
                  <a:schemeClr val="accent4">
                    <a:lumMod val="20000"/>
                    <a:lumOff val="80000"/>
                  </a:schemeClr>
                </a:solidFill>
                <a:latin typeface="Franklin Gothic Demi" panose="020B0703020102020204" pitchFamily="34" charset="0"/>
              </a:rPr>
              <a:t>  Thanksgiving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CC26F3-7B17-439B-AD7A-5F53C6824F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97502" y="4891809"/>
            <a:ext cx="2674400" cy="192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4855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ADA263-56CC-43A2-BB54-2A73F2EAD0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202" y="1006123"/>
            <a:ext cx="11376645" cy="4845754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4800" dirty="0">
                <a:latin typeface="Franklin Gothic Book" panose="020B0503020102020204" pitchFamily="34" charset="0"/>
              </a:rPr>
              <a:t>a people of light,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4800" dirty="0">
                <a:latin typeface="Franklin Gothic Book" panose="020B0503020102020204" pitchFamily="34" charset="0"/>
              </a:rPr>
              <a:t>a people of joy,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4800" dirty="0">
                <a:latin typeface="Franklin Gothic Book" panose="020B0503020102020204" pitchFamily="34" charset="0"/>
              </a:rPr>
              <a:t>a people of love,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4800" dirty="0">
                <a:latin typeface="Franklin Gothic Book" panose="020B0503020102020204" pitchFamily="34" charset="0"/>
              </a:rPr>
              <a:t>to reflect your glory in all the earth. 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46E375B-4462-4AB7-A39C-C877534B1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4442" y="0"/>
            <a:ext cx="4887558" cy="927230"/>
          </a:xfrm>
          <a:solidFill>
            <a:schemeClr val="tx1"/>
          </a:solidFill>
        </p:spPr>
        <p:txBody>
          <a:bodyPr>
            <a:noAutofit/>
          </a:bodyPr>
          <a:lstStyle/>
          <a:p>
            <a:r>
              <a:rPr lang="en-GB" sz="5400" dirty="0">
                <a:solidFill>
                  <a:schemeClr val="accent4">
                    <a:lumMod val="20000"/>
                    <a:lumOff val="80000"/>
                  </a:schemeClr>
                </a:solidFill>
                <a:latin typeface="Franklin Gothic Demi" panose="020B0703020102020204" pitchFamily="34" charset="0"/>
              </a:rPr>
              <a:t>  Thanksgiving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CC26F3-7B17-439B-AD7A-5F53C6824F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97502" y="4891809"/>
            <a:ext cx="2674400" cy="192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5238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ADA263-56CC-43A2-BB54-2A73F2EAD0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202" y="1006123"/>
            <a:ext cx="11376645" cy="4845754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4800" dirty="0">
                <a:latin typeface="Franklin Gothic Book" panose="020B0503020102020204" pitchFamily="34" charset="0"/>
              </a:rPr>
              <a:t>Joy to the World! The Lord has come!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4800" dirty="0">
                <a:latin typeface="Franklin Gothic Demi" panose="020B0703020102020204" pitchFamily="34" charset="0"/>
              </a:rPr>
              <a:t>Glory to God in the highest heaven!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GB" sz="4800" dirty="0">
              <a:latin typeface="Franklin Gothic Demi" panose="020B07030201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46E375B-4462-4AB7-A39C-C877534B1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4442" y="0"/>
            <a:ext cx="4887558" cy="927230"/>
          </a:xfrm>
          <a:solidFill>
            <a:schemeClr val="tx1"/>
          </a:solidFill>
        </p:spPr>
        <p:txBody>
          <a:bodyPr>
            <a:noAutofit/>
          </a:bodyPr>
          <a:lstStyle/>
          <a:p>
            <a:r>
              <a:rPr lang="en-GB" sz="5400" dirty="0">
                <a:solidFill>
                  <a:schemeClr val="accent4">
                    <a:lumMod val="20000"/>
                    <a:lumOff val="80000"/>
                  </a:schemeClr>
                </a:solidFill>
                <a:latin typeface="Franklin Gothic Demi" panose="020B0703020102020204" pitchFamily="34" charset="0"/>
              </a:rPr>
              <a:t>  Thanksgiving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CC26F3-7B17-439B-AD7A-5F53C6824F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97502" y="4891809"/>
            <a:ext cx="2674400" cy="192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1587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ADA263-56CC-43A2-BB54-2A73F2EAD0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202" y="677732"/>
            <a:ext cx="11376645" cy="5174145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4800" dirty="0">
                <a:latin typeface="Franklin Gothic Book" panose="020B0503020102020204" pitchFamily="34" charset="0"/>
              </a:rPr>
              <a:t>The Lord we worship is Emmanuel,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4800" dirty="0">
                <a:latin typeface="Franklin Gothic Book" panose="020B0503020102020204" pitchFamily="34" charset="0"/>
              </a:rPr>
              <a:t>God with us.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4800" dirty="0">
                <a:latin typeface="Franklin Gothic Book" panose="020B0503020102020204" pitchFamily="34" charset="0"/>
              </a:rPr>
              <a:t>The Saviour we meet in bread and wine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4800" dirty="0">
                <a:latin typeface="Franklin Gothic Book" panose="020B0503020102020204" pitchFamily="34" charset="0"/>
              </a:rPr>
              <a:t>is the promised one.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4800" dirty="0">
                <a:latin typeface="Franklin Gothic Book" panose="020B0503020102020204" pitchFamily="34" charset="0"/>
              </a:rPr>
              <a:t>The Christ-child we meet in the manger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4800" dirty="0">
                <a:latin typeface="Franklin Gothic Book" panose="020B0503020102020204" pitchFamily="34" charset="0"/>
              </a:rPr>
              <a:t>is the Son of God.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GB" sz="4800" dirty="0">
              <a:latin typeface="Franklin Gothic Demi" panose="020B07030201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46E375B-4462-4AB7-A39C-C877534B1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4442" y="0"/>
            <a:ext cx="4887558" cy="927230"/>
          </a:xfrm>
          <a:solidFill>
            <a:schemeClr val="tx1"/>
          </a:solidFill>
        </p:spPr>
        <p:txBody>
          <a:bodyPr>
            <a:noAutofit/>
          </a:bodyPr>
          <a:lstStyle/>
          <a:p>
            <a:r>
              <a:rPr lang="en-GB" sz="5400" dirty="0">
                <a:solidFill>
                  <a:schemeClr val="accent4">
                    <a:lumMod val="20000"/>
                    <a:lumOff val="80000"/>
                  </a:schemeClr>
                </a:solidFill>
                <a:latin typeface="Franklin Gothic Demi" panose="020B0703020102020204" pitchFamily="34" charset="0"/>
              </a:rPr>
              <a:t>  Thanksgiving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CC26F3-7B17-439B-AD7A-5F53C6824F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97502" y="4891809"/>
            <a:ext cx="2674400" cy="192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7119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ADA263-56CC-43A2-BB54-2A73F2EAD0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202" y="927230"/>
            <a:ext cx="11376645" cy="4924647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4800" dirty="0">
                <a:latin typeface="Franklin Gothic Book" panose="020B0503020102020204" pitchFamily="34" charset="0"/>
              </a:rPr>
              <a:t>And so we worship with joy in our hearts,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4800" dirty="0">
                <a:latin typeface="Franklin Gothic Book" panose="020B0503020102020204" pitchFamily="34" charset="0"/>
              </a:rPr>
              <a:t>with angels and archangels, with shepherds and magi,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4800" dirty="0">
                <a:latin typeface="Franklin Gothic Book" panose="020B0503020102020204" pitchFamily="34" charset="0"/>
              </a:rPr>
              <a:t>with the heavenly choir and all creation: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46E375B-4462-4AB7-A39C-C877534B1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4442" y="0"/>
            <a:ext cx="4887558" cy="927230"/>
          </a:xfrm>
          <a:solidFill>
            <a:schemeClr val="tx1"/>
          </a:solidFill>
        </p:spPr>
        <p:txBody>
          <a:bodyPr>
            <a:noAutofit/>
          </a:bodyPr>
          <a:lstStyle/>
          <a:p>
            <a:r>
              <a:rPr lang="en-GB" sz="5400" dirty="0">
                <a:solidFill>
                  <a:schemeClr val="accent4">
                    <a:lumMod val="20000"/>
                    <a:lumOff val="80000"/>
                  </a:schemeClr>
                </a:solidFill>
                <a:latin typeface="Franklin Gothic Demi" panose="020B0703020102020204" pitchFamily="34" charset="0"/>
              </a:rPr>
              <a:t>  Thanksgiving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CC26F3-7B17-439B-AD7A-5F53C6824F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97502" y="4891809"/>
            <a:ext cx="2674400" cy="192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8322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ADA263-56CC-43A2-BB54-2A73F2EAD0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202" y="927230"/>
            <a:ext cx="11376645" cy="4924647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4800" dirty="0">
                <a:latin typeface="Franklin Gothic Demi" panose="020B0703020102020204" pitchFamily="34" charset="0"/>
              </a:rPr>
              <a:t>Christ is born.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4800" dirty="0">
                <a:latin typeface="Franklin Gothic Demi" panose="020B0703020102020204" pitchFamily="34" charset="0"/>
              </a:rPr>
              <a:t>The Saviour has come.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4800" dirty="0">
                <a:latin typeface="Franklin Gothic Demi" panose="020B0703020102020204" pitchFamily="34" charset="0"/>
              </a:rPr>
              <a:t>God is with us.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GB" sz="3200" dirty="0">
              <a:latin typeface="Franklin Gothic Demi" panose="020B07030201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4800" dirty="0">
                <a:latin typeface="Franklin Gothic Demi" panose="020B0703020102020204" pitchFamily="34" charset="0"/>
              </a:rPr>
              <a:t>O come let us adore him,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4800" dirty="0">
                <a:latin typeface="Franklin Gothic Demi" panose="020B0703020102020204" pitchFamily="34" charset="0"/>
              </a:rPr>
              <a:t>Christ the Lord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46E375B-4462-4AB7-A39C-C877534B1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4442" y="0"/>
            <a:ext cx="4887558" cy="927230"/>
          </a:xfrm>
          <a:solidFill>
            <a:schemeClr val="tx1"/>
          </a:solidFill>
        </p:spPr>
        <p:txBody>
          <a:bodyPr>
            <a:noAutofit/>
          </a:bodyPr>
          <a:lstStyle/>
          <a:p>
            <a:r>
              <a:rPr lang="en-GB" sz="5400" dirty="0">
                <a:solidFill>
                  <a:schemeClr val="accent4">
                    <a:lumMod val="20000"/>
                    <a:lumOff val="80000"/>
                  </a:schemeClr>
                </a:solidFill>
                <a:latin typeface="Franklin Gothic Demi" panose="020B0703020102020204" pitchFamily="34" charset="0"/>
              </a:rPr>
              <a:t>  Thanksgiving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CC26F3-7B17-439B-AD7A-5F53C6824F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97502" y="4891809"/>
            <a:ext cx="2674400" cy="192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5501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ADA263-56CC-43A2-BB54-2A73F2EAD0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202" y="927230"/>
            <a:ext cx="11376645" cy="4924647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4800" dirty="0">
                <a:latin typeface="Franklin Gothic Book" panose="020B0503020102020204" pitchFamily="34" charset="0"/>
              </a:rPr>
              <a:t>As we take bread and wine,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4800" dirty="0">
                <a:latin typeface="Franklin Gothic Book" panose="020B0503020102020204" pitchFamily="34" charset="0"/>
              </a:rPr>
              <a:t>we recall the other half of the story,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4800" dirty="0">
                <a:latin typeface="Franklin Gothic Book" panose="020B0503020102020204" pitchFamily="34" charset="0"/>
              </a:rPr>
              <a:t>that on the night before his death,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4800" dirty="0">
                <a:latin typeface="Franklin Gothic Book" panose="020B0503020102020204" pitchFamily="34" charset="0"/>
              </a:rPr>
              <a:t>Jesus too took bread and wine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4800" dirty="0">
                <a:latin typeface="Franklin Gothic Book" panose="020B0503020102020204" pitchFamily="34" charset="0"/>
              </a:rPr>
              <a:t>and shared it with his friends saying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4800" dirty="0">
                <a:latin typeface="Franklin Gothic Book" panose="020B0503020102020204" pitchFamily="34" charset="0"/>
              </a:rPr>
              <a:t>take, eat and drink, in remembrance of me. 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46E375B-4462-4AB7-A39C-C877534B1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4442" y="0"/>
            <a:ext cx="4887558" cy="927230"/>
          </a:xfrm>
          <a:solidFill>
            <a:schemeClr val="tx1"/>
          </a:solidFill>
        </p:spPr>
        <p:txBody>
          <a:bodyPr>
            <a:noAutofit/>
          </a:bodyPr>
          <a:lstStyle/>
          <a:p>
            <a:pPr algn="ctr"/>
            <a:r>
              <a:rPr lang="en-GB" sz="5400" dirty="0">
                <a:solidFill>
                  <a:schemeClr val="accent4">
                    <a:lumMod val="20000"/>
                    <a:lumOff val="80000"/>
                  </a:schemeClr>
                </a:solidFill>
                <a:latin typeface="Franklin Gothic Demi" panose="020B0703020102020204" pitchFamily="34" charset="0"/>
              </a:rPr>
              <a:t>Remembering</a:t>
            </a:r>
          </a:p>
        </p:txBody>
      </p:sp>
    </p:spTree>
    <p:extLst>
      <p:ext uri="{BB962C8B-B14F-4D97-AF65-F5344CB8AC3E}">
        <p14:creationId xmlns:p14="http://schemas.microsoft.com/office/powerpoint/2010/main" val="4119569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ADA263-56CC-43A2-BB54-2A73F2EAD0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202" y="927230"/>
            <a:ext cx="11376645" cy="4924647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4800" dirty="0">
                <a:latin typeface="Franklin Gothic Book" panose="020B0503020102020204" pitchFamily="34" charset="0"/>
              </a:rPr>
              <a:t>Today, we remember and we celebrate all that Christ has done for us.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GB" sz="4800" dirty="0">
              <a:latin typeface="Franklin Gothic Book" panose="020B05030201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4800" dirty="0">
                <a:latin typeface="Franklin Gothic Book" panose="020B0503020102020204" pitchFamily="34" charset="0"/>
              </a:rPr>
              <a:t>Send your Holy Spirit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4800" dirty="0">
                <a:latin typeface="Franklin Gothic Book" panose="020B0503020102020204" pitchFamily="34" charset="0"/>
              </a:rPr>
              <a:t>that these gifts may be Christ to us.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GB" sz="4800" dirty="0">
              <a:latin typeface="Franklin Gothic Book" panose="020B05030201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46E375B-4462-4AB7-A39C-C877534B1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4442" y="0"/>
            <a:ext cx="4887558" cy="927230"/>
          </a:xfrm>
          <a:solidFill>
            <a:schemeClr val="tx1"/>
          </a:solidFill>
        </p:spPr>
        <p:txBody>
          <a:bodyPr>
            <a:noAutofit/>
          </a:bodyPr>
          <a:lstStyle/>
          <a:p>
            <a:pPr algn="ctr"/>
            <a:r>
              <a:rPr lang="en-GB" sz="5400" dirty="0">
                <a:solidFill>
                  <a:schemeClr val="accent4">
                    <a:lumMod val="20000"/>
                    <a:lumOff val="80000"/>
                  </a:schemeClr>
                </a:solidFill>
                <a:latin typeface="Franklin Gothic Demi" panose="020B0703020102020204" pitchFamily="34" charset="0"/>
              </a:rPr>
              <a:t>Remembering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CC26F3-7B17-439B-AD7A-5F53C6824F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97502" y="4891809"/>
            <a:ext cx="2674400" cy="192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7477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ADA263-56CC-43A2-BB54-2A73F2EAD0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202" y="927230"/>
            <a:ext cx="11376645" cy="4924647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4800" dirty="0">
                <a:latin typeface="Franklin Gothic Book" panose="020B0503020102020204" pitchFamily="34" charset="0"/>
              </a:rPr>
              <a:t>Send your Holy Spirit that we may be drawn together as one body of Christ,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4800" dirty="0">
                <a:latin typeface="Franklin Gothic Book" panose="020B0503020102020204" pitchFamily="34" charset="0"/>
              </a:rPr>
              <a:t>that we may have life in all its fullness,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4800" dirty="0">
                <a:latin typeface="Franklin Gothic Book" panose="020B0503020102020204" pitchFamily="34" charset="0"/>
              </a:rPr>
              <a:t>live in your love,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4800" dirty="0">
                <a:latin typeface="Franklin Gothic Book" panose="020B0503020102020204" pitchFamily="34" charset="0"/>
              </a:rPr>
              <a:t>and fill creation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4800" dirty="0">
                <a:latin typeface="Franklin Gothic Book" panose="020B0503020102020204" pitchFamily="34" charset="0"/>
              </a:rPr>
              <a:t>with a song of never-ending praise. 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46E375B-4462-4AB7-A39C-C877534B1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4442" y="0"/>
            <a:ext cx="4887558" cy="927230"/>
          </a:xfrm>
          <a:solidFill>
            <a:schemeClr val="tx1"/>
          </a:solidFill>
        </p:spPr>
        <p:txBody>
          <a:bodyPr>
            <a:noAutofit/>
          </a:bodyPr>
          <a:lstStyle/>
          <a:p>
            <a:pPr algn="ctr"/>
            <a:r>
              <a:rPr lang="en-GB" sz="5400" dirty="0">
                <a:solidFill>
                  <a:schemeClr val="accent4">
                    <a:lumMod val="20000"/>
                    <a:lumOff val="80000"/>
                  </a:schemeClr>
                </a:solidFill>
                <a:latin typeface="Franklin Gothic Demi" panose="020B0703020102020204" pitchFamily="34" charset="0"/>
              </a:rPr>
              <a:t>Remembering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CC26F3-7B17-439B-AD7A-5F53C6824F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97502" y="4891809"/>
            <a:ext cx="2674400" cy="192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9587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ADA263-56CC-43A2-BB54-2A73F2EAD0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202" y="1006123"/>
            <a:ext cx="11376645" cy="4845754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4800" dirty="0">
                <a:latin typeface="Franklin Gothic Book" panose="020B0503020102020204" pitchFamily="34" charset="0"/>
              </a:rPr>
              <a:t>Joy to the World! The Lord has come!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4800" dirty="0">
                <a:latin typeface="Franklin Gothic Demi" panose="020B0703020102020204" pitchFamily="34" charset="0"/>
              </a:rPr>
              <a:t>Glory to God in the highest heaven!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GB" sz="4800" dirty="0">
              <a:latin typeface="Franklin Gothic Demi" panose="020B07030201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46E375B-4462-4AB7-A39C-C877534B1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4442" y="0"/>
            <a:ext cx="4887558" cy="927230"/>
          </a:xfrm>
          <a:solidFill>
            <a:schemeClr val="tx1"/>
          </a:solidFill>
        </p:spPr>
        <p:txBody>
          <a:bodyPr>
            <a:noAutofit/>
          </a:bodyPr>
          <a:lstStyle/>
          <a:p>
            <a:pPr algn="ctr"/>
            <a:r>
              <a:rPr lang="en-GB" sz="5400" dirty="0">
                <a:solidFill>
                  <a:schemeClr val="accent4">
                    <a:lumMod val="20000"/>
                    <a:lumOff val="80000"/>
                  </a:schemeClr>
                </a:solidFill>
                <a:latin typeface="Franklin Gothic Demi" panose="020B0703020102020204" pitchFamily="34" charset="0"/>
              </a:rPr>
              <a:t>Remembering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CC26F3-7B17-439B-AD7A-5F53C6824F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97502" y="4891809"/>
            <a:ext cx="2674400" cy="192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3184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ADA263-56CC-43A2-BB54-2A73F2EAD0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202" y="1006123"/>
            <a:ext cx="11376645" cy="4845754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4800" dirty="0">
                <a:latin typeface="Franklin Gothic Book" panose="020B0503020102020204" pitchFamily="34" charset="0"/>
              </a:rPr>
              <a:t>Christ is the bread of life.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4800" dirty="0">
                <a:latin typeface="Franklin Gothic Book" panose="020B0503020102020204" pitchFamily="34" charset="0"/>
              </a:rPr>
              <a:t>Christ is the light of the world.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GB" sz="4800" dirty="0">
              <a:latin typeface="Franklin Gothic Book" panose="020B05030201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4800" dirty="0">
                <a:latin typeface="Franklin Gothic Demi" panose="020B0703020102020204" pitchFamily="34" charset="0"/>
              </a:rPr>
              <a:t>God with us, light in our midst,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4800" dirty="0">
                <a:latin typeface="Franklin Gothic Demi" panose="020B0703020102020204" pitchFamily="34" charset="0"/>
              </a:rPr>
              <a:t>bring us light and life. 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46E375B-4462-4AB7-A39C-C877534B1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4442" y="0"/>
            <a:ext cx="4887558" cy="927230"/>
          </a:xfrm>
          <a:solidFill>
            <a:schemeClr val="tx1"/>
          </a:solidFill>
        </p:spPr>
        <p:txBody>
          <a:bodyPr>
            <a:noAutofit/>
          </a:bodyPr>
          <a:lstStyle/>
          <a:p>
            <a:pPr algn="ctr"/>
            <a:r>
              <a:rPr lang="en-GB" sz="5400" dirty="0">
                <a:solidFill>
                  <a:schemeClr val="accent4">
                    <a:lumMod val="20000"/>
                    <a:lumOff val="80000"/>
                  </a:schemeClr>
                </a:solidFill>
                <a:latin typeface="Franklin Gothic Demi" panose="020B0703020102020204" pitchFamily="34" charset="0"/>
              </a:rPr>
              <a:t>Remembering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CC26F3-7B17-439B-AD7A-5F53C6824F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97502" y="4891809"/>
            <a:ext cx="2674400" cy="192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4303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F46E375B-4462-4AB7-A39C-C877534B1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4442" y="0"/>
            <a:ext cx="4887558" cy="927230"/>
          </a:xfrm>
          <a:solidFill>
            <a:schemeClr val="tx1"/>
          </a:solidFill>
        </p:spPr>
        <p:txBody>
          <a:bodyPr>
            <a:noAutofit/>
          </a:bodyPr>
          <a:lstStyle/>
          <a:p>
            <a:pPr algn="ctr"/>
            <a:r>
              <a:rPr lang="en-GB" sz="5400" dirty="0">
                <a:solidFill>
                  <a:schemeClr val="accent4">
                    <a:lumMod val="20000"/>
                    <a:lumOff val="80000"/>
                  </a:schemeClr>
                </a:solidFill>
                <a:latin typeface="Franklin Gothic Demi" panose="020B0703020102020204" pitchFamily="34" charset="0"/>
              </a:rPr>
              <a:t>Receiving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338BE57-9BBD-492E-847D-42E1475785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2741" y="830558"/>
            <a:ext cx="10246518" cy="566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4543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F46E375B-4462-4AB7-A39C-C877534B1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4442" y="0"/>
            <a:ext cx="4887558" cy="927230"/>
          </a:xfrm>
          <a:solidFill>
            <a:schemeClr val="tx1"/>
          </a:solidFill>
        </p:spPr>
        <p:txBody>
          <a:bodyPr>
            <a:noAutofit/>
          </a:bodyPr>
          <a:lstStyle/>
          <a:p>
            <a:pPr algn="ctr"/>
            <a:r>
              <a:rPr lang="en-GB" sz="5400" dirty="0">
                <a:solidFill>
                  <a:schemeClr val="accent4">
                    <a:lumMod val="20000"/>
                    <a:lumOff val="80000"/>
                  </a:schemeClr>
                </a:solidFill>
                <a:latin typeface="Franklin Gothic Demi" panose="020B0703020102020204" pitchFamily="34" charset="0"/>
              </a:rPr>
              <a:t>Journeying on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3CC52EC-05C5-4C90-B865-96044AD7B0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686" y="1065007"/>
            <a:ext cx="12119428" cy="4786870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4800" dirty="0">
                <a:latin typeface="Franklin Gothic Book" panose="020B0503020102020204" pitchFamily="34" charset="0"/>
              </a:rPr>
              <a:t>Generous God,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4800" dirty="0">
                <a:latin typeface="Franklin Gothic Book" panose="020B0503020102020204" pitchFamily="34" charset="0"/>
              </a:rPr>
              <a:t>giver of all that is good,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4800" dirty="0">
                <a:latin typeface="Franklin Gothic Book" panose="020B0503020102020204" pitchFamily="34" charset="0"/>
              </a:rPr>
              <a:t>we give you thanks and praise,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4800" dirty="0">
                <a:latin typeface="Franklin Gothic Book" panose="020B0503020102020204" pitchFamily="34" charset="0"/>
              </a:rPr>
              <a:t>that you meet us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4800" dirty="0">
                <a:latin typeface="Franklin Gothic Book" panose="020B0503020102020204" pitchFamily="34" charset="0"/>
              </a:rPr>
              <a:t>in your Son and bring us home.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2200532-10BB-47A6-AC26-DDB11DD1EA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97502" y="4891809"/>
            <a:ext cx="2674400" cy="192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6405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F46E375B-4462-4AB7-A39C-C877534B1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4442" y="0"/>
            <a:ext cx="4887558" cy="927230"/>
          </a:xfrm>
          <a:solidFill>
            <a:schemeClr val="tx1"/>
          </a:solidFill>
        </p:spPr>
        <p:txBody>
          <a:bodyPr>
            <a:noAutofit/>
          </a:bodyPr>
          <a:lstStyle/>
          <a:p>
            <a:pPr algn="ctr"/>
            <a:r>
              <a:rPr lang="en-GB" sz="5400" dirty="0">
                <a:solidFill>
                  <a:schemeClr val="accent4">
                    <a:lumMod val="20000"/>
                    <a:lumOff val="80000"/>
                  </a:schemeClr>
                </a:solidFill>
                <a:latin typeface="Franklin Gothic Demi" panose="020B0703020102020204" pitchFamily="34" charset="0"/>
              </a:rPr>
              <a:t>Journeying on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3CC52EC-05C5-4C90-B865-96044AD7B0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686" y="1065007"/>
            <a:ext cx="12119428" cy="4786870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4800" dirty="0">
                <a:latin typeface="Franklin Gothic Demi" panose="020B0703020102020204" pitchFamily="34" charset="0"/>
              </a:rPr>
              <a:t>May we who have shared in this feast,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4800" dirty="0">
                <a:latin typeface="Franklin Gothic Demi" panose="020B0703020102020204" pitchFamily="34" charset="0"/>
              </a:rPr>
              <a:t>living in Christ’s risen life,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4800" dirty="0">
                <a:latin typeface="Franklin Gothic Demi" panose="020B0703020102020204" pitchFamily="34" charset="0"/>
              </a:rPr>
              <a:t>bring life to others,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4800" dirty="0">
                <a:latin typeface="Franklin Gothic Demi" panose="020B0703020102020204" pitchFamily="34" charset="0"/>
              </a:rPr>
              <a:t>and give light to the world.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GB" sz="2000" dirty="0">
              <a:latin typeface="Franklin Gothic Book" panose="020B05030201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4800" dirty="0">
                <a:latin typeface="Franklin Gothic Book" panose="020B0503020102020204" pitchFamily="34" charset="0"/>
              </a:rPr>
              <a:t>Joy to the World! The Lord has come!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4800" dirty="0">
                <a:latin typeface="Franklin Gothic Demi" panose="020B0703020102020204" pitchFamily="34" charset="0"/>
              </a:rPr>
              <a:t>Glory to God in the highest heaven!  Amen. </a:t>
            </a:r>
          </a:p>
        </p:txBody>
      </p:sp>
    </p:spTree>
    <p:extLst>
      <p:ext uri="{BB962C8B-B14F-4D97-AF65-F5344CB8AC3E}">
        <p14:creationId xmlns:p14="http://schemas.microsoft.com/office/powerpoint/2010/main" val="7823154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159</TotalTime>
  <Words>678</Words>
  <Application>Microsoft Office PowerPoint</Application>
  <PresentationFormat>Widescreen</PresentationFormat>
  <Paragraphs>133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Franklin Gothic Book</vt:lpstr>
      <vt:lpstr>Franklin Gothic Demi</vt:lpstr>
      <vt:lpstr>Office Theme</vt:lpstr>
      <vt:lpstr>Joy to the World! Holy Communion for Christmas</vt:lpstr>
      <vt:lpstr>Rejoicing</vt:lpstr>
      <vt:lpstr>Rejoicing</vt:lpstr>
      <vt:lpstr>Rejoicing</vt:lpstr>
      <vt:lpstr>Rejoicing</vt:lpstr>
      <vt:lpstr>Rejoicing</vt:lpstr>
      <vt:lpstr>  Thanksgiving</vt:lpstr>
      <vt:lpstr>  Thanksgiving</vt:lpstr>
      <vt:lpstr>  Thanksgiving</vt:lpstr>
      <vt:lpstr>  Thanksgiving</vt:lpstr>
      <vt:lpstr>  Thanksgiving</vt:lpstr>
      <vt:lpstr>  Thanksgiving</vt:lpstr>
      <vt:lpstr>  Thanksgiving</vt:lpstr>
      <vt:lpstr>Remembering</vt:lpstr>
      <vt:lpstr>Remembering</vt:lpstr>
      <vt:lpstr>Remembering</vt:lpstr>
      <vt:lpstr>Remembering</vt:lpstr>
      <vt:lpstr>Remembering</vt:lpstr>
      <vt:lpstr>Receiving</vt:lpstr>
      <vt:lpstr>Journeying on</vt:lpstr>
      <vt:lpstr>Journeying 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 Balsdon</dc:creator>
  <cp:lastModifiedBy>Dan Balsdon</cp:lastModifiedBy>
  <cp:revision>8</cp:revision>
  <dcterms:created xsi:type="dcterms:W3CDTF">2018-09-13T12:45:54Z</dcterms:created>
  <dcterms:modified xsi:type="dcterms:W3CDTF">2024-12-15T07:57:36Z</dcterms:modified>
</cp:coreProperties>
</file>